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5" r:id="rId3"/>
    <p:sldId id="400" r:id="rId4"/>
    <p:sldId id="264" r:id="rId5"/>
    <p:sldId id="392" r:id="rId6"/>
    <p:sldId id="398" r:id="rId7"/>
    <p:sldId id="397" r:id="rId8"/>
    <p:sldId id="396" r:id="rId9"/>
    <p:sldId id="261" r:id="rId10"/>
    <p:sldId id="260" r:id="rId11"/>
    <p:sldId id="258" r:id="rId12"/>
    <p:sldId id="262" r:id="rId13"/>
    <p:sldId id="257" r:id="rId14"/>
    <p:sldId id="395" r:id="rId15"/>
    <p:sldId id="263" r:id="rId16"/>
    <p:sldId id="259" r:id="rId17"/>
    <p:sldId id="393" r:id="rId18"/>
    <p:sldId id="394" r:id="rId19"/>
    <p:sldId id="274" r:id="rId20"/>
    <p:sldId id="275" r:id="rId21"/>
    <p:sldId id="266" r:id="rId22"/>
    <p:sldId id="399" r:id="rId23"/>
    <p:sldId id="276" r:id="rId24"/>
    <p:sldId id="3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99A534-BBF4-454A-8AAE-58B30890BC8A}" v="36" dt="2022-04-07T23:06:45.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75" autoAdjust="0"/>
    <p:restoredTop sz="94660"/>
  </p:normalViewPr>
  <p:slideViewPr>
    <p:cSldViewPr snapToGrid="0">
      <p:cViewPr>
        <p:scale>
          <a:sx n="63" d="100"/>
          <a:sy n="63" d="100"/>
        </p:scale>
        <p:origin x="9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araya, Amir N" userId="594be6af-c58a-4d0a-aaf7-75ba88583a98" providerId="ADAL" clId="{F899A534-BBF4-454A-8AAE-58B30890BC8A}"/>
    <pc:docChg chg="undo custSel addSld delSld modSld sldOrd">
      <pc:chgData name="Abaraya, Amir N" userId="594be6af-c58a-4d0a-aaf7-75ba88583a98" providerId="ADAL" clId="{F899A534-BBF4-454A-8AAE-58B30890BC8A}" dt="2022-04-07T23:06:55.546" v="231" actId="20577"/>
      <pc:docMkLst>
        <pc:docMk/>
      </pc:docMkLst>
      <pc:sldChg chg="modSp mod">
        <pc:chgData name="Abaraya, Amir N" userId="594be6af-c58a-4d0a-aaf7-75ba88583a98" providerId="ADAL" clId="{F899A534-BBF4-454A-8AAE-58B30890BC8A}" dt="2022-04-07T18:43:33.771" v="176" actId="20577"/>
        <pc:sldMkLst>
          <pc:docMk/>
          <pc:sldMk cId="1743391303" sldId="256"/>
        </pc:sldMkLst>
        <pc:spChg chg="mod">
          <ac:chgData name="Abaraya, Amir N" userId="594be6af-c58a-4d0a-aaf7-75ba88583a98" providerId="ADAL" clId="{F899A534-BBF4-454A-8AAE-58B30890BC8A}" dt="2022-04-07T18:43:33.771" v="176" actId="20577"/>
          <ac:spMkLst>
            <pc:docMk/>
            <pc:sldMk cId="1743391303" sldId="256"/>
            <ac:spMk id="3" creationId="{ABCEA9DC-F51D-4368-9D06-92A0D6037056}"/>
          </ac:spMkLst>
        </pc:spChg>
        <pc:picChg chg="mod">
          <ac:chgData name="Abaraya, Amir N" userId="594be6af-c58a-4d0a-aaf7-75ba88583a98" providerId="ADAL" clId="{F899A534-BBF4-454A-8AAE-58B30890BC8A}" dt="2022-04-04T18:10:45.749" v="65" actId="1076"/>
          <ac:picMkLst>
            <pc:docMk/>
            <pc:sldMk cId="1743391303" sldId="256"/>
            <ac:picMk id="4" creationId="{19ED7D17-AFB1-F8F7-0A32-79E0F731CA55}"/>
          </ac:picMkLst>
        </pc:picChg>
      </pc:sldChg>
      <pc:sldChg chg="addSp delSp modSp mod setBg addAnim">
        <pc:chgData name="Abaraya, Amir N" userId="594be6af-c58a-4d0a-aaf7-75ba88583a98" providerId="ADAL" clId="{F899A534-BBF4-454A-8AAE-58B30890BC8A}" dt="2022-04-04T17:36:10.169" v="56" actId="27636"/>
        <pc:sldMkLst>
          <pc:docMk/>
          <pc:sldMk cId="2138680346" sldId="257"/>
        </pc:sldMkLst>
        <pc:spChg chg="mod">
          <ac:chgData name="Abaraya, Amir N" userId="594be6af-c58a-4d0a-aaf7-75ba88583a98" providerId="ADAL" clId="{F899A534-BBF4-454A-8AAE-58B30890BC8A}" dt="2022-04-04T17:35:52.252" v="50" actId="26606"/>
          <ac:spMkLst>
            <pc:docMk/>
            <pc:sldMk cId="2138680346" sldId="257"/>
            <ac:spMk id="2" creationId="{498CCEAA-FD6D-40E8-8F56-FC3E3F82BE7E}"/>
          </ac:spMkLst>
        </pc:spChg>
        <pc:spChg chg="mod">
          <ac:chgData name="Abaraya, Amir N" userId="594be6af-c58a-4d0a-aaf7-75ba88583a98" providerId="ADAL" clId="{F899A534-BBF4-454A-8AAE-58B30890BC8A}" dt="2022-04-04T17:36:10.169" v="56" actId="27636"/>
          <ac:spMkLst>
            <pc:docMk/>
            <pc:sldMk cId="2138680346" sldId="257"/>
            <ac:spMk id="3" creationId="{EB63B5A3-A274-42D8-9072-FA15A959729F}"/>
          </ac:spMkLst>
        </pc:spChg>
        <pc:spChg chg="add del">
          <ac:chgData name="Abaraya, Amir N" userId="594be6af-c58a-4d0a-aaf7-75ba88583a98" providerId="ADAL" clId="{F899A534-BBF4-454A-8AAE-58B30890BC8A}" dt="2022-04-04T17:35:52.252" v="50" actId="26606"/>
          <ac:spMkLst>
            <pc:docMk/>
            <pc:sldMk cId="2138680346" sldId="257"/>
            <ac:spMk id="9" creationId="{FED6D074-A5E9-4040-9A92-7CD5F68ACBBB}"/>
          </ac:spMkLst>
        </pc:spChg>
        <pc:spChg chg="add del">
          <ac:chgData name="Abaraya, Amir N" userId="594be6af-c58a-4d0a-aaf7-75ba88583a98" providerId="ADAL" clId="{F899A534-BBF4-454A-8AAE-58B30890BC8A}" dt="2022-04-04T17:35:52.252" v="50" actId="26606"/>
          <ac:spMkLst>
            <pc:docMk/>
            <pc:sldMk cId="2138680346" sldId="257"/>
            <ac:spMk id="11" creationId="{C364144C-8BB1-450F-812B-D7D09A795CBF}"/>
          </ac:spMkLst>
        </pc:spChg>
        <pc:spChg chg="add">
          <ac:chgData name="Abaraya, Amir N" userId="594be6af-c58a-4d0a-aaf7-75ba88583a98" providerId="ADAL" clId="{F899A534-BBF4-454A-8AAE-58B30890BC8A}" dt="2022-04-04T17:35:52.252" v="50" actId="26606"/>
          <ac:spMkLst>
            <pc:docMk/>
            <pc:sldMk cId="2138680346" sldId="257"/>
            <ac:spMk id="13" creationId="{CB62860E-78E8-0547-8CD6-A19C1482F84E}"/>
          </ac:spMkLst>
        </pc:spChg>
        <pc:spChg chg="add">
          <ac:chgData name="Abaraya, Amir N" userId="594be6af-c58a-4d0a-aaf7-75ba88583a98" providerId="ADAL" clId="{F899A534-BBF4-454A-8AAE-58B30890BC8A}" dt="2022-04-04T17:35:52.252" v="50" actId="26606"/>
          <ac:spMkLst>
            <pc:docMk/>
            <pc:sldMk cId="2138680346" sldId="257"/>
            <ac:spMk id="14" creationId="{72E67446-732B-4F72-8560-6FABB6CB25A3}"/>
          </ac:spMkLst>
        </pc:spChg>
        <pc:spChg chg="add del">
          <ac:chgData name="Abaraya, Amir N" userId="594be6af-c58a-4d0a-aaf7-75ba88583a98" providerId="ADAL" clId="{F899A534-BBF4-454A-8AAE-58B30890BC8A}" dt="2022-04-04T17:33:59.269" v="24" actId="26606"/>
          <ac:spMkLst>
            <pc:docMk/>
            <pc:sldMk cId="2138680346" sldId="257"/>
            <ac:spMk id="16" creationId="{ECD84B89-83B1-AA44-B9BE-C68A3A346981}"/>
          </ac:spMkLst>
        </pc:spChg>
        <pc:spChg chg="add del">
          <ac:chgData name="Abaraya, Amir N" userId="594be6af-c58a-4d0a-aaf7-75ba88583a98" providerId="ADAL" clId="{F899A534-BBF4-454A-8AAE-58B30890BC8A}" dt="2022-04-04T17:33:59.269" v="24" actId="26606"/>
          <ac:spMkLst>
            <pc:docMk/>
            <pc:sldMk cId="2138680346" sldId="257"/>
            <ac:spMk id="18" creationId="{DF3B9D9F-2555-4B2E-AD17-056B66596D5A}"/>
          </ac:spMkLst>
        </pc:spChg>
        <pc:spChg chg="add del">
          <ac:chgData name="Abaraya, Amir N" userId="594be6af-c58a-4d0a-aaf7-75ba88583a98" providerId="ADAL" clId="{F899A534-BBF4-454A-8AAE-58B30890BC8A}" dt="2022-04-04T17:35:19.981" v="47" actId="26606"/>
          <ac:spMkLst>
            <pc:docMk/>
            <pc:sldMk cId="2138680346" sldId="257"/>
            <ac:spMk id="20" creationId="{FED6D074-A5E9-4040-9A92-7CD5F68ACBBB}"/>
          </ac:spMkLst>
        </pc:spChg>
        <pc:spChg chg="add del">
          <ac:chgData name="Abaraya, Amir N" userId="594be6af-c58a-4d0a-aaf7-75ba88583a98" providerId="ADAL" clId="{F899A534-BBF4-454A-8AAE-58B30890BC8A}" dt="2022-04-04T17:35:19.981" v="47" actId="26606"/>
          <ac:spMkLst>
            <pc:docMk/>
            <pc:sldMk cId="2138680346" sldId="257"/>
            <ac:spMk id="21" creationId="{C364144C-8BB1-450F-812B-D7D09A795CBF}"/>
          </ac:spMkLst>
        </pc:spChg>
        <pc:picChg chg="add mod ord">
          <ac:chgData name="Abaraya, Amir N" userId="594be6af-c58a-4d0a-aaf7-75ba88583a98" providerId="ADAL" clId="{F899A534-BBF4-454A-8AAE-58B30890BC8A}" dt="2022-04-04T17:35:52.252" v="50" actId="26606"/>
          <ac:picMkLst>
            <pc:docMk/>
            <pc:sldMk cId="2138680346" sldId="257"/>
            <ac:picMk id="5" creationId="{BF591987-CAAA-102B-D664-3433F71A7CDE}"/>
          </ac:picMkLst>
        </pc:picChg>
      </pc:sldChg>
      <pc:sldChg chg="addSp modSp mod modMedia setBg">
        <pc:chgData name="Abaraya, Amir N" userId="594be6af-c58a-4d0a-aaf7-75ba88583a98" providerId="ADAL" clId="{F899A534-BBF4-454A-8AAE-58B30890BC8A}" dt="2022-04-07T22:50:46.542" v="219" actId="1076"/>
        <pc:sldMkLst>
          <pc:docMk/>
          <pc:sldMk cId="90308440" sldId="258"/>
        </pc:sldMkLst>
        <pc:spChg chg="mod">
          <ac:chgData name="Abaraya, Amir N" userId="594be6af-c58a-4d0a-aaf7-75ba88583a98" providerId="ADAL" clId="{F899A534-BBF4-454A-8AAE-58B30890BC8A}" dt="2022-04-04T17:31:31.829" v="14" actId="255"/>
          <ac:spMkLst>
            <pc:docMk/>
            <pc:sldMk cId="90308440" sldId="258"/>
            <ac:spMk id="2" creationId="{E6E3440F-BD61-4075-B22A-A9D761EC839D}"/>
          </ac:spMkLst>
        </pc:spChg>
        <pc:spChg chg="mod">
          <ac:chgData name="Abaraya, Amir N" userId="594be6af-c58a-4d0a-aaf7-75ba88583a98" providerId="ADAL" clId="{F899A534-BBF4-454A-8AAE-58B30890BC8A}" dt="2022-04-04T17:32:01.292" v="15" actId="255"/>
          <ac:spMkLst>
            <pc:docMk/>
            <pc:sldMk cId="90308440" sldId="258"/>
            <ac:spMk id="3" creationId="{5C449DD9-308F-4816-82F1-577DDFB174F0}"/>
          </ac:spMkLst>
        </pc:spChg>
        <pc:spChg chg="add">
          <ac:chgData name="Abaraya, Amir N" userId="594be6af-c58a-4d0a-aaf7-75ba88583a98" providerId="ADAL" clId="{F899A534-BBF4-454A-8AAE-58B30890BC8A}" dt="2022-04-04T17:30:44.440" v="5" actId="26606"/>
          <ac:spMkLst>
            <pc:docMk/>
            <pc:sldMk cId="90308440" sldId="258"/>
            <ac:spMk id="9" creationId="{FED6D074-A5E9-4040-9A92-7CD5F68ACBBB}"/>
          </ac:spMkLst>
        </pc:spChg>
        <pc:spChg chg="add">
          <ac:chgData name="Abaraya, Amir N" userId="594be6af-c58a-4d0a-aaf7-75ba88583a98" providerId="ADAL" clId="{F899A534-BBF4-454A-8AAE-58B30890BC8A}" dt="2022-04-04T17:30:44.440" v="5" actId="26606"/>
          <ac:spMkLst>
            <pc:docMk/>
            <pc:sldMk cId="90308440" sldId="258"/>
            <ac:spMk id="11" creationId="{C364144C-8BB1-450F-812B-D7D09A795CBF}"/>
          </ac:spMkLst>
        </pc:spChg>
        <pc:picChg chg="add mod">
          <ac:chgData name="Abaraya, Amir N" userId="594be6af-c58a-4d0a-aaf7-75ba88583a98" providerId="ADAL" clId="{F899A534-BBF4-454A-8AAE-58B30890BC8A}" dt="2022-04-07T22:50:46.542" v="219" actId="1076"/>
          <ac:picMkLst>
            <pc:docMk/>
            <pc:sldMk cId="90308440" sldId="258"/>
            <ac:picMk id="5" creationId="{8195FCC3-6511-FFE5-028D-EB665CABECAA}"/>
          </ac:picMkLst>
        </pc:picChg>
      </pc:sldChg>
      <pc:sldChg chg="addSp delSp modSp mod">
        <pc:chgData name="Abaraya, Amir N" userId="594be6af-c58a-4d0a-aaf7-75ba88583a98" providerId="ADAL" clId="{F899A534-BBF4-454A-8AAE-58B30890BC8A}" dt="2022-04-07T23:06:55.546" v="231" actId="20577"/>
        <pc:sldMkLst>
          <pc:docMk/>
          <pc:sldMk cId="3384856721" sldId="263"/>
        </pc:sldMkLst>
        <pc:spChg chg="mod">
          <ac:chgData name="Abaraya, Amir N" userId="594be6af-c58a-4d0a-aaf7-75ba88583a98" providerId="ADAL" clId="{F899A534-BBF4-454A-8AAE-58B30890BC8A}" dt="2022-04-04T17:35:27.540" v="49" actId="115"/>
          <ac:spMkLst>
            <pc:docMk/>
            <pc:sldMk cId="3384856721" sldId="263"/>
            <ac:spMk id="2" creationId="{ACDB2A02-73CC-40B6-B2D6-001F47331C65}"/>
          </ac:spMkLst>
        </pc:spChg>
        <pc:spChg chg="add del">
          <ac:chgData name="Abaraya, Amir N" userId="594be6af-c58a-4d0a-aaf7-75ba88583a98" providerId="ADAL" clId="{F899A534-BBF4-454A-8AAE-58B30890BC8A}" dt="2022-04-07T23:06:38.243" v="221"/>
          <ac:spMkLst>
            <pc:docMk/>
            <pc:sldMk cId="3384856721" sldId="263"/>
            <ac:spMk id="3" creationId="{B930F549-80BF-4C03-99BA-F2CD8D24F1B4}"/>
          </ac:spMkLst>
        </pc:spChg>
        <pc:spChg chg="mod">
          <ac:chgData name="Abaraya, Amir N" userId="594be6af-c58a-4d0a-aaf7-75ba88583a98" providerId="ADAL" clId="{F899A534-BBF4-454A-8AAE-58B30890BC8A}" dt="2022-04-07T23:06:55.546" v="231" actId="20577"/>
          <ac:spMkLst>
            <pc:docMk/>
            <pc:sldMk cId="3384856721" sldId="263"/>
            <ac:spMk id="4" creationId="{631942BB-0081-4E93-AAD8-9757DC79E47F}"/>
          </ac:spMkLst>
        </pc:spChg>
        <pc:spChg chg="add del">
          <ac:chgData name="Abaraya, Amir N" userId="594be6af-c58a-4d0a-aaf7-75ba88583a98" providerId="ADAL" clId="{F899A534-BBF4-454A-8AAE-58B30890BC8A}" dt="2022-04-07T23:06:45.087" v="223"/>
          <ac:spMkLst>
            <pc:docMk/>
            <pc:sldMk cId="3384856721" sldId="263"/>
            <ac:spMk id="5" creationId="{EC8F9432-4543-4D6D-A16A-CDA4AE4F2CEC}"/>
          </ac:spMkLst>
        </pc:spChg>
      </pc:sldChg>
      <pc:sldChg chg="addSp delSp modSp mod setBg">
        <pc:chgData name="Abaraya, Amir N" userId="594be6af-c58a-4d0a-aaf7-75ba88583a98" providerId="ADAL" clId="{F899A534-BBF4-454A-8AAE-58B30890BC8A}" dt="2022-04-07T22:02:57.149" v="212" actId="26606"/>
        <pc:sldMkLst>
          <pc:docMk/>
          <pc:sldMk cId="3046821452" sldId="265"/>
        </pc:sldMkLst>
        <pc:spChg chg="mod">
          <ac:chgData name="Abaraya, Amir N" userId="594be6af-c58a-4d0a-aaf7-75ba88583a98" providerId="ADAL" clId="{F899A534-BBF4-454A-8AAE-58B30890BC8A}" dt="2022-04-07T22:02:57.149" v="212" actId="26606"/>
          <ac:spMkLst>
            <pc:docMk/>
            <pc:sldMk cId="3046821452" sldId="265"/>
            <ac:spMk id="2" creationId="{2777C306-596F-48CA-B69C-A7899CE17CBD}"/>
          </ac:spMkLst>
        </pc:spChg>
        <pc:spChg chg="mod ord">
          <ac:chgData name="Abaraya, Amir N" userId="594be6af-c58a-4d0a-aaf7-75ba88583a98" providerId="ADAL" clId="{F899A534-BBF4-454A-8AAE-58B30890BC8A}" dt="2022-04-07T22:02:57.149" v="212" actId="26606"/>
          <ac:spMkLst>
            <pc:docMk/>
            <pc:sldMk cId="3046821452" sldId="265"/>
            <ac:spMk id="8" creationId="{7B6F6891-37DA-4E28-AD7F-243C2C65D667}"/>
          </ac:spMkLst>
        </pc:spChg>
        <pc:spChg chg="add del">
          <ac:chgData name="Abaraya, Amir N" userId="594be6af-c58a-4d0a-aaf7-75ba88583a98" providerId="ADAL" clId="{F899A534-BBF4-454A-8AAE-58B30890BC8A}" dt="2022-04-07T22:02:57.143" v="211" actId="26606"/>
          <ac:spMkLst>
            <pc:docMk/>
            <pc:sldMk cId="3046821452" sldId="265"/>
            <ac:spMk id="13" creationId="{7B49DDE3-D095-6B49-8468-C97AFBEC5703}"/>
          </ac:spMkLst>
        </pc:spChg>
        <pc:spChg chg="add del">
          <ac:chgData name="Abaraya, Amir N" userId="594be6af-c58a-4d0a-aaf7-75ba88583a98" providerId="ADAL" clId="{F899A534-BBF4-454A-8AAE-58B30890BC8A}" dt="2022-04-07T22:02:57.143" v="211" actId="26606"/>
          <ac:spMkLst>
            <pc:docMk/>
            <pc:sldMk cId="3046821452" sldId="265"/>
            <ac:spMk id="15" creationId="{C3CA578B-5FA2-42B3-85A7-E78AFE06B447}"/>
          </ac:spMkLst>
        </pc:spChg>
        <pc:spChg chg="add">
          <ac:chgData name="Abaraya, Amir N" userId="594be6af-c58a-4d0a-aaf7-75ba88583a98" providerId="ADAL" clId="{F899A534-BBF4-454A-8AAE-58B30890BC8A}" dt="2022-04-07T22:02:57.149" v="212" actId="26606"/>
          <ac:spMkLst>
            <pc:docMk/>
            <pc:sldMk cId="3046821452" sldId="265"/>
            <ac:spMk id="17" creationId="{1F72CB4B-A086-E546-83B0-DD8F407892A1}"/>
          </ac:spMkLst>
        </pc:spChg>
        <pc:spChg chg="add">
          <ac:chgData name="Abaraya, Amir N" userId="594be6af-c58a-4d0a-aaf7-75ba88583a98" providerId="ADAL" clId="{F899A534-BBF4-454A-8AAE-58B30890BC8A}" dt="2022-04-07T22:02:57.149" v="212" actId="26606"/>
          <ac:spMkLst>
            <pc:docMk/>
            <pc:sldMk cId="3046821452" sldId="265"/>
            <ac:spMk id="18" creationId="{BE9E86F5-3804-4993-9353-B93A62BA60C4}"/>
          </ac:spMkLst>
        </pc:spChg>
        <pc:picChg chg="mod">
          <ac:chgData name="Abaraya, Amir N" userId="594be6af-c58a-4d0a-aaf7-75ba88583a98" providerId="ADAL" clId="{F899A534-BBF4-454A-8AAE-58B30890BC8A}" dt="2022-04-07T22:02:57.149" v="212" actId="26606"/>
          <ac:picMkLst>
            <pc:docMk/>
            <pc:sldMk cId="3046821452" sldId="265"/>
            <ac:picMk id="4" creationId="{A4B1FEC4-C961-456B-860E-60EE3528485C}"/>
          </ac:picMkLst>
        </pc:picChg>
      </pc:sldChg>
      <pc:sldChg chg="modSp new mod ord">
        <pc:chgData name="Abaraya, Amir N" userId="594be6af-c58a-4d0a-aaf7-75ba88583a98" providerId="ADAL" clId="{F899A534-BBF4-454A-8AAE-58B30890BC8A}" dt="2022-04-07T19:07:01.722" v="185"/>
        <pc:sldMkLst>
          <pc:docMk/>
          <pc:sldMk cId="286794926" sldId="266"/>
        </pc:sldMkLst>
        <pc:spChg chg="mod">
          <ac:chgData name="Abaraya, Amir N" userId="594be6af-c58a-4d0a-aaf7-75ba88583a98" providerId="ADAL" clId="{F899A534-BBF4-454A-8AAE-58B30890BC8A}" dt="2022-04-04T17:17:48.457" v="4" actId="27636"/>
          <ac:spMkLst>
            <pc:docMk/>
            <pc:sldMk cId="286794926" sldId="266"/>
            <ac:spMk id="2" creationId="{5C177F26-4D84-4F23-A127-BBA4267ED151}"/>
          </ac:spMkLst>
        </pc:spChg>
        <pc:spChg chg="mod">
          <ac:chgData name="Abaraya, Amir N" userId="594be6af-c58a-4d0a-aaf7-75ba88583a98" providerId="ADAL" clId="{F899A534-BBF4-454A-8AAE-58B30890BC8A}" dt="2022-04-04T17:17:46.500" v="2" actId="21"/>
          <ac:spMkLst>
            <pc:docMk/>
            <pc:sldMk cId="286794926" sldId="266"/>
            <ac:spMk id="3" creationId="{7960C12F-EDE6-4124-BC8F-A6F50D0EF0BB}"/>
          </ac:spMkLst>
        </pc:spChg>
      </pc:sldChg>
      <pc:sldChg chg="delSp modSp add mod ord setBg delDesignElem">
        <pc:chgData name="Abaraya, Amir N" userId="594be6af-c58a-4d0a-aaf7-75ba88583a98" providerId="ADAL" clId="{F899A534-BBF4-454A-8AAE-58B30890BC8A}" dt="2022-04-07T19:14:59.867" v="209" actId="207"/>
        <pc:sldMkLst>
          <pc:docMk/>
          <pc:sldMk cId="1432738098" sldId="274"/>
        </pc:sldMkLst>
        <pc:spChg chg="mod">
          <ac:chgData name="Abaraya, Amir N" userId="594be6af-c58a-4d0a-aaf7-75ba88583a98" providerId="ADAL" clId="{F899A534-BBF4-454A-8AAE-58B30890BC8A}" dt="2022-04-07T19:14:59.867" v="209" actId="207"/>
          <ac:spMkLst>
            <pc:docMk/>
            <pc:sldMk cId="1432738098" sldId="274"/>
            <ac:spMk id="3" creationId="{693692EB-F357-46F7-B640-4141C7065551}"/>
          </ac:spMkLst>
        </pc:spChg>
        <pc:spChg chg="del">
          <ac:chgData name="Abaraya, Amir N" userId="594be6af-c58a-4d0a-aaf7-75ba88583a98" providerId="ADAL" clId="{F899A534-BBF4-454A-8AAE-58B30890BC8A}" dt="2022-04-07T19:14:30.226" v="202"/>
          <ac:spMkLst>
            <pc:docMk/>
            <pc:sldMk cId="1432738098" sldId="274"/>
            <ac:spMk id="16" creationId="{E844E128-FF69-4E9F-8327-6B504B3C5AE1}"/>
          </ac:spMkLst>
        </pc:spChg>
        <pc:cxnChg chg="del">
          <ac:chgData name="Abaraya, Amir N" userId="594be6af-c58a-4d0a-aaf7-75ba88583a98" providerId="ADAL" clId="{F899A534-BBF4-454A-8AAE-58B30890BC8A}" dt="2022-04-07T19:14:30.226" v="202"/>
          <ac:cxnSpMkLst>
            <pc:docMk/>
            <pc:sldMk cId="1432738098" sldId="274"/>
            <ac:cxnSpMk id="18" creationId="{055CEADF-09EA-423C-8C45-F94AF44D5AF0}"/>
          </ac:cxnSpMkLst>
        </pc:cxnChg>
      </pc:sldChg>
      <pc:sldChg chg="delSp add ord setBg delDesignElem">
        <pc:chgData name="Abaraya, Amir N" userId="594be6af-c58a-4d0a-aaf7-75ba88583a98" providerId="ADAL" clId="{F899A534-BBF4-454A-8AAE-58B30890BC8A}" dt="2022-04-07T19:12:05.175" v="200"/>
        <pc:sldMkLst>
          <pc:docMk/>
          <pc:sldMk cId="5390861" sldId="275"/>
        </pc:sldMkLst>
        <pc:spChg chg="del">
          <ac:chgData name="Abaraya, Amir N" userId="594be6af-c58a-4d0a-aaf7-75ba88583a98" providerId="ADAL" clId="{F899A534-BBF4-454A-8AAE-58B30890BC8A}" dt="2022-04-07T19:11:54.866" v="198"/>
          <ac:spMkLst>
            <pc:docMk/>
            <pc:sldMk cId="5390861" sldId="275"/>
            <ac:spMk id="10" creationId="{A5931BE0-4B93-4D6C-878E-ACC59D6B4587}"/>
          </ac:spMkLst>
        </pc:spChg>
      </pc:sldChg>
      <pc:sldChg chg="addSp delSp modSp add mod setBg">
        <pc:chgData name="Abaraya, Amir N" userId="594be6af-c58a-4d0a-aaf7-75ba88583a98" providerId="ADAL" clId="{F899A534-BBF4-454A-8AAE-58B30890BC8A}" dt="2022-04-04T18:06:00.988" v="64" actId="26606"/>
        <pc:sldMkLst>
          <pc:docMk/>
          <pc:sldMk cId="2365476038" sldId="276"/>
        </pc:sldMkLst>
        <pc:spChg chg="mod">
          <ac:chgData name="Abaraya, Amir N" userId="594be6af-c58a-4d0a-aaf7-75ba88583a98" providerId="ADAL" clId="{F899A534-BBF4-454A-8AAE-58B30890BC8A}" dt="2022-04-04T18:06:00.988" v="64" actId="26606"/>
          <ac:spMkLst>
            <pc:docMk/>
            <pc:sldMk cId="2365476038" sldId="276"/>
            <ac:spMk id="2" creationId="{9AEF1C98-548B-42E9-8E59-93BD978C74A6}"/>
          </ac:spMkLst>
        </pc:spChg>
        <pc:spChg chg="mod">
          <ac:chgData name="Abaraya, Amir N" userId="594be6af-c58a-4d0a-aaf7-75ba88583a98" providerId="ADAL" clId="{F899A534-BBF4-454A-8AAE-58B30890BC8A}" dt="2022-04-04T18:06:00.988" v="64" actId="26606"/>
          <ac:spMkLst>
            <pc:docMk/>
            <pc:sldMk cId="2365476038" sldId="276"/>
            <ac:spMk id="3" creationId="{DFA9D811-2EAA-4BB3-8298-23F10C876050}"/>
          </ac:spMkLst>
        </pc:spChg>
        <pc:spChg chg="add del">
          <ac:chgData name="Abaraya, Amir N" userId="594be6af-c58a-4d0a-aaf7-75ba88583a98" providerId="ADAL" clId="{F899A534-BBF4-454A-8AAE-58B30890BC8A}" dt="2022-04-04T18:05:53.843" v="61" actId="26606"/>
          <ac:spMkLst>
            <pc:docMk/>
            <pc:sldMk cId="2365476038" sldId="276"/>
            <ac:spMk id="10" creationId="{3D5300FA-E249-8040-819E-D14BE38A166D}"/>
          </ac:spMkLst>
        </pc:spChg>
        <pc:spChg chg="add del">
          <ac:chgData name="Abaraya, Amir N" userId="594be6af-c58a-4d0a-aaf7-75ba88583a98" providerId="ADAL" clId="{F899A534-BBF4-454A-8AAE-58B30890BC8A}" dt="2022-04-04T18:05:53.843" v="61" actId="26606"/>
          <ac:spMkLst>
            <pc:docMk/>
            <pc:sldMk cId="2365476038" sldId="276"/>
            <ac:spMk id="12" creationId="{DBAAB85C-F19E-45E9-935D-47EFB24C2892}"/>
          </ac:spMkLst>
        </pc:spChg>
        <pc:spChg chg="add del">
          <ac:chgData name="Abaraya, Amir N" userId="594be6af-c58a-4d0a-aaf7-75ba88583a98" providerId="ADAL" clId="{F899A534-BBF4-454A-8AAE-58B30890BC8A}" dt="2022-04-04T18:06:00.988" v="64" actId="26606"/>
          <ac:spMkLst>
            <pc:docMk/>
            <pc:sldMk cId="2365476038" sldId="276"/>
            <ac:spMk id="14" creationId="{7B49DDE3-D095-6B49-8468-C97AFBEC5703}"/>
          </ac:spMkLst>
        </pc:spChg>
        <pc:spChg chg="add del">
          <ac:chgData name="Abaraya, Amir N" userId="594be6af-c58a-4d0a-aaf7-75ba88583a98" providerId="ADAL" clId="{F899A534-BBF4-454A-8AAE-58B30890BC8A}" dt="2022-04-04T18:06:00.988" v="64" actId="26606"/>
          <ac:spMkLst>
            <pc:docMk/>
            <pc:sldMk cId="2365476038" sldId="276"/>
            <ac:spMk id="15" creationId="{C3CA578B-5FA2-42B3-85A7-E78AFE06B447}"/>
          </ac:spMkLst>
        </pc:spChg>
        <pc:spChg chg="add">
          <ac:chgData name="Abaraya, Amir N" userId="594be6af-c58a-4d0a-aaf7-75ba88583a98" providerId="ADAL" clId="{F899A534-BBF4-454A-8AAE-58B30890BC8A}" dt="2022-04-04T18:06:00.988" v="64" actId="26606"/>
          <ac:spMkLst>
            <pc:docMk/>
            <pc:sldMk cId="2365476038" sldId="276"/>
            <ac:spMk id="20" creationId="{7B49DDE3-D095-6B49-8468-C97AFBEC5703}"/>
          </ac:spMkLst>
        </pc:spChg>
        <pc:spChg chg="add">
          <ac:chgData name="Abaraya, Amir N" userId="594be6af-c58a-4d0a-aaf7-75ba88583a98" providerId="ADAL" clId="{F899A534-BBF4-454A-8AAE-58B30890BC8A}" dt="2022-04-04T18:06:00.988" v="64" actId="26606"/>
          <ac:spMkLst>
            <pc:docMk/>
            <pc:sldMk cId="2365476038" sldId="276"/>
            <ac:spMk id="22" creationId="{C3CA578B-5FA2-42B3-85A7-E78AFE06B447}"/>
          </ac:spMkLst>
        </pc:spChg>
        <pc:picChg chg="mod ord">
          <ac:chgData name="Abaraya, Amir N" userId="594be6af-c58a-4d0a-aaf7-75ba88583a98" providerId="ADAL" clId="{F899A534-BBF4-454A-8AAE-58B30890BC8A}" dt="2022-04-04T18:06:00.988" v="64" actId="26606"/>
          <ac:picMkLst>
            <pc:docMk/>
            <pc:sldMk cId="2365476038" sldId="276"/>
            <ac:picMk id="5" creationId="{5DF60A7B-B1F4-6FD2-792E-7515789AEA7B}"/>
          </ac:picMkLst>
        </pc:picChg>
      </pc:sldChg>
      <pc:sldChg chg="addSp modSp add mod setBg">
        <pc:chgData name="Abaraya, Amir N" userId="594be6af-c58a-4d0a-aaf7-75ba88583a98" providerId="ADAL" clId="{F899A534-BBF4-454A-8AAE-58B30890BC8A}" dt="2022-04-04T18:05:42.813" v="59" actId="26606"/>
        <pc:sldMkLst>
          <pc:docMk/>
          <pc:sldMk cId="3247798845" sldId="391"/>
        </pc:sldMkLst>
        <pc:spChg chg="mod">
          <ac:chgData name="Abaraya, Amir N" userId="594be6af-c58a-4d0a-aaf7-75ba88583a98" providerId="ADAL" clId="{F899A534-BBF4-454A-8AAE-58B30890BC8A}" dt="2022-04-04T18:05:42.813" v="59" actId="26606"/>
          <ac:spMkLst>
            <pc:docMk/>
            <pc:sldMk cId="3247798845" sldId="391"/>
            <ac:spMk id="4" creationId="{7823E305-6365-4345-8BD1-4A31C61D96CB}"/>
          </ac:spMkLst>
        </pc:spChg>
        <pc:spChg chg="mod ord">
          <ac:chgData name="Abaraya, Amir N" userId="594be6af-c58a-4d0a-aaf7-75ba88583a98" providerId="ADAL" clId="{F899A534-BBF4-454A-8AAE-58B30890BC8A}" dt="2022-04-04T18:05:42.813" v="59" actId="26606"/>
          <ac:spMkLst>
            <pc:docMk/>
            <pc:sldMk cId="3247798845" sldId="391"/>
            <ac:spMk id="5" creationId="{0B37A3FF-ED32-4C4A-A21F-848A3BF6F896}"/>
          </ac:spMkLst>
        </pc:spChg>
        <pc:spChg chg="mod">
          <ac:chgData name="Abaraya, Amir N" userId="594be6af-c58a-4d0a-aaf7-75ba88583a98" providerId="ADAL" clId="{F899A534-BBF4-454A-8AAE-58B30890BC8A}" dt="2022-04-04T18:05:42.813" v="59" actId="26606"/>
          <ac:spMkLst>
            <pc:docMk/>
            <pc:sldMk cId="3247798845" sldId="391"/>
            <ac:spMk id="6" creationId="{36E60F23-FB58-4EF8-82FD-E86CED25FDD4}"/>
          </ac:spMkLst>
        </pc:spChg>
        <pc:spChg chg="mod">
          <ac:chgData name="Abaraya, Amir N" userId="594be6af-c58a-4d0a-aaf7-75ba88583a98" providerId="ADAL" clId="{F899A534-BBF4-454A-8AAE-58B30890BC8A}" dt="2022-04-04T18:05:42.813" v="59" actId="26606"/>
          <ac:spMkLst>
            <pc:docMk/>
            <pc:sldMk cId="3247798845" sldId="391"/>
            <ac:spMk id="22" creationId="{F8FAEED9-1ECD-45F9-87A0-9394BAEABB79}"/>
          </ac:spMkLst>
        </pc:spChg>
        <pc:spChg chg="mod">
          <ac:chgData name="Abaraya, Amir N" userId="594be6af-c58a-4d0a-aaf7-75ba88583a98" providerId="ADAL" clId="{F899A534-BBF4-454A-8AAE-58B30890BC8A}" dt="2022-04-04T18:05:42.813" v="59" actId="26606"/>
          <ac:spMkLst>
            <pc:docMk/>
            <pc:sldMk cId="3247798845" sldId="391"/>
            <ac:spMk id="23" creationId="{8E5E4638-9BCB-4C2E-914F-CC868E2020D5}"/>
          </ac:spMkLst>
        </pc:spChg>
        <pc:spChg chg="add">
          <ac:chgData name="Abaraya, Amir N" userId="594be6af-c58a-4d0a-aaf7-75ba88583a98" providerId="ADAL" clId="{F899A534-BBF4-454A-8AAE-58B30890BC8A}" dt="2022-04-04T18:05:42.813" v="59" actId="26606"/>
          <ac:spMkLst>
            <pc:docMk/>
            <pc:sldMk cId="3247798845" sldId="391"/>
            <ac:spMk id="44" creationId="{51A3F57D-626F-8947-B9AA-B2ED86DBDA54}"/>
          </ac:spMkLst>
        </pc:spChg>
        <pc:spChg chg="add">
          <ac:chgData name="Abaraya, Amir N" userId="594be6af-c58a-4d0a-aaf7-75ba88583a98" providerId="ADAL" clId="{F899A534-BBF4-454A-8AAE-58B30890BC8A}" dt="2022-04-04T18:05:42.813" v="59" actId="26606"/>
          <ac:spMkLst>
            <pc:docMk/>
            <pc:sldMk cId="3247798845" sldId="391"/>
            <ac:spMk id="46" creationId="{D63786BF-7AEB-F844-9C8C-6801828CAC5A}"/>
          </ac:spMkLst>
        </pc:spChg>
        <pc:spChg chg="add">
          <ac:chgData name="Abaraya, Amir N" userId="594be6af-c58a-4d0a-aaf7-75ba88583a98" providerId="ADAL" clId="{F899A534-BBF4-454A-8AAE-58B30890BC8A}" dt="2022-04-04T18:05:42.813" v="59" actId="26606"/>
          <ac:spMkLst>
            <pc:docMk/>
            <pc:sldMk cId="3247798845" sldId="391"/>
            <ac:spMk id="48" creationId="{45159B87-E988-4045-87F8-935850A5057B}"/>
          </ac:spMkLst>
        </pc:spChg>
        <pc:grpChg chg="add">
          <ac:chgData name="Abaraya, Amir N" userId="594be6af-c58a-4d0a-aaf7-75ba88583a98" providerId="ADAL" clId="{F899A534-BBF4-454A-8AAE-58B30890BC8A}" dt="2022-04-04T18:05:42.813" v="59" actId="26606"/>
          <ac:grpSpMkLst>
            <pc:docMk/>
            <pc:sldMk cId="3247798845" sldId="391"/>
            <ac:grpSpMk id="38" creationId="{D206359A-F1E3-49EE-BBC2-40888C4A3628}"/>
          </ac:grpSpMkLst>
        </pc:grpChg>
        <pc:picChg chg="mod ord">
          <ac:chgData name="Abaraya, Amir N" userId="594be6af-c58a-4d0a-aaf7-75ba88583a98" providerId="ADAL" clId="{F899A534-BBF4-454A-8AAE-58B30890BC8A}" dt="2022-04-04T18:05:42.813" v="59" actId="26606"/>
          <ac:picMkLst>
            <pc:docMk/>
            <pc:sldMk cId="3247798845" sldId="391"/>
            <ac:picMk id="27" creationId="{9E660784-34E2-4CDA-926A-DDD6AAF35046}"/>
          </ac:picMkLst>
        </pc:picChg>
        <pc:picChg chg="mod">
          <ac:chgData name="Abaraya, Amir N" userId="594be6af-c58a-4d0a-aaf7-75ba88583a98" providerId="ADAL" clId="{F899A534-BBF4-454A-8AAE-58B30890BC8A}" dt="2022-04-04T18:05:42.813" v="59" actId="26606"/>
          <ac:picMkLst>
            <pc:docMk/>
            <pc:sldMk cId="3247798845" sldId="391"/>
            <ac:picMk id="33" creationId="{48106962-23C6-4DFE-BB3A-E5FFF03F38CE}"/>
          </ac:picMkLst>
        </pc:picChg>
      </pc:sldChg>
      <pc:sldChg chg="addSp delSp modSp new mod ord setBg">
        <pc:chgData name="Abaraya, Amir N" userId="594be6af-c58a-4d0a-aaf7-75ba88583a98" providerId="ADAL" clId="{F899A534-BBF4-454A-8AAE-58B30890BC8A}" dt="2022-04-07T19:00:44.235" v="183"/>
        <pc:sldMkLst>
          <pc:docMk/>
          <pc:sldMk cId="344892431" sldId="392"/>
        </pc:sldMkLst>
        <pc:spChg chg="mod">
          <ac:chgData name="Abaraya, Amir N" userId="594be6af-c58a-4d0a-aaf7-75ba88583a98" providerId="ADAL" clId="{F899A534-BBF4-454A-8AAE-58B30890BC8A}" dt="2022-04-07T17:52:41.251" v="77" actId="255"/>
          <ac:spMkLst>
            <pc:docMk/>
            <pc:sldMk cId="344892431" sldId="392"/>
            <ac:spMk id="2" creationId="{2F0F0A38-EB6B-492C-B43A-42E322372A44}"/>
          </ac:spMkLst>
        </pc:spChg>
        <pc:spChg chg="del">
          <ac:chgData name="Abaraya, Amir N" userId="594be6af-c58a-4d0a-aaf7-75ba88583a98" providerId="ADAL" clId="{F899A534-BBF4-454A-8AAE-58B30890BC8A}" dt="2022-04-07T17:52:01.236" v="73"/>
          <ac:spMkLst>
            <pc:docMk/>
            <pc:sldMk cId="344892431" sldId="392"/>
            <ac:spMk id="3" creationId="{C2702E00-B4F7-41BE-A521-351741F26854}"/>
          </ac:spMkLst>
        </pc:spChg>
        <pc:spChg chg="add">
          <ac:chgData name="Abaraya, Amir N" userId="594be6af-c58a-4d0a-aaf7-75ba88583a98" providerId="ADAL" clId="{F899A534-BBF4-454A-8AAE-58B30890BC8A}" dt="2022-04-07T17:52:24.489" v="76" actId="26606"/>
          <ac:spMkLst>
            <pc:docMk/>
            <pc:sldMk cId="344892431" sldId="392"/>
            <ac:spMk id="16" creationId="{4958DF84-F5C6-794F-8945-485D6C107518}"/>
          </ac:spMkLst>
        </pc:spChg>
        <pc:spChg chg="add">
          <ac:chgData name="Abaraya, Amir N" userId="594be6af-c58a-4d0a-aaf7-75ba88583a98" providerId="ADAL" clId="{F899A534-BBF4-454A-8AAE-58B30890BC8A}" dt="2022-04-07T17:52:24.489" v="76" actId="26606"/>
          <ac:spMkLst>
            <pc:docMk/>
            <pc:sldMk cId="344892431" sldId="392"/>
            <ac:spMk id="18" creationId="{4AF0997A-7C0F-4AD2-BA90-5FE341A17796}"/>
          </ac:spMkLst>
        </pc:spChg>
        <pc:spChg chg="add">
          <ac:chgData name="Abaraya, Amir N" userId="594be6af-c58a-4d0a-aaf7-75ba88583a98" providerId="ADAL" clId="{F899A534-BBF4-454A-8AAE-58B30890BC8A}" dt="2022-04-07T17:52:24.489" v="76" actId="26606"/>
          <ac:spMkLst>
            <pc:docMk/>
            <pc:sldMk cId="344892431" sldId="392"/>
            <ac:spMk id="20" creationId="{72E67446-732B-4F72-8560-6FABB6CB25A3}"/>
          </ac:spMkLst>
        </pc:spChg>
        <pc:grpChg chg="add">
          <ac:chgData name="Abaraya, Amir N" userId="594be6af-c58a-4d0a-aaf7-75ba88583a98" providerId="ADAL" clId="{F899A534-BBF4-454A-8AAE-58B30890BC8A}" dt="2022-04-07T17:52:24.489" v="76" actId="26606"/>
          <ac:grpSpMkLst>
            <pc:docMk/>
            <pc:sldMk cId="344892431" sldId="392"/>
            <ac:grpSpMk id="10" creationId="{D206359A-F1E3-49EE-BBC2-40888C4A3628}"/>
          </ac:grpSpMkLst>
        </pc:grpChg>
        <pc:picChg chg="add mod">
          <ac:chgData name="Abaraya, Amir N" userId="594be6af-c58a-4d0a-aaf7-75ba88583a98" providerId="ADAL" clId="{F899A534-BBF4-454A-8AAE-58B30890BC8A}" dt="2022-04-07T17:52:24.489" v="76" actId="26606"/>
          <ac:picMkLst>
            <pc:docMk/>
            <pc:sldMk cId="344892431" sldId="392"/>
            <ac:picMk id="5" creationId="{5280DDD3-AC4B-4687-BA9D-3F0F1C12B4E8}"/>
          </ac:picMkLst>
        </pc:picChg>
      </pc:sldChg>
      <pc:sldChg chg="new del">
        <pc:chgData name="Abaraya, Amir N" userId="594be6af-c58a-4d0a-aaf7-75ba88583a98" providerId="ADAL" clId="{F899A534-BBF4-454A-8AAE-58B30890BC8A}" dt="2022-04-07T17:49:41.422" v="69" actId="680"/>
        <pc:sldMkLst>
          <pc:docMk/>
          <pc:sldMk cId="4199949910" sldId="392"/>
        </pc:sldMkLst>
      </pc:sldChg>
      <pc:sldChg chg="modSp new mod">
        <pc:chgData name="Abaraya, Amir N" userId="594be6af-c58a-4d0a-aaf7-75ba88583a98" providerId="ADAL" clId="{F899A534-BBF4-454A-8AAE-58B30890BC8A}" dt="2022-04-07T18:06:22.908" v="110" actId="20577"/>
        <pc:sldMkLst>
          <pc:docMk/>
          <pc:sldMk cId="2029867610" sldId="393"/>
        </pc:sldMkLst>
        <pc:spChg chg="mod">
          <ac:chgData name="Abaraya, Amir N" userId="594be6af-c58a-4d0a-aaf7-75ba88583a98" providerId="ADAL" clId="{F899A534-BBF4-454A-8AAE-58B30890BC8A}" dt="2022-04-07T18:06:22.908" v="110" actId="20577"/>
          <ac:spMkLst>
            <pc:docMk/>
            <pc:sldMk cId="2029867610" sldId="393"/>
            <ac:spMk id="2" creationId="{BFDB5D47-9951-4DEF-A4DB-575BDC4FFD6C}"/>
          </ac:spMkLst>
        </pc:spChg>
      </pc:sldChg>
      <pc:sldChg chg="modSp new del mod">
        <pc:chgData name="Abaraya, Amir N" userId="594be6af-c58a-4d0a-aaf7-75ba88583a98" providerId="ADAL" clId="{F899A534-BBF4-454A-8AAE-58B30890BC8A}" dt="2022-04-07T18:05:15.032" v="81" actId="2696"/>
        <pc:sldMkLst>
          <pc:docMk/>
          <pc:sldMk cId="4221160937" sldId="393"/>
        </pc:sldMkLst>
        <pc:spChg chg="mod">
          <ac:chgData name="Abaraya, Amir N" userId="594be6af-c58a-4d0a-aaf7-75ba88583a98" providerId="ADAL" clId="{F899A534-BBF4-454A-8AAE-58B30890BC8A}" dt="2022-04-07T18:04:58.538" v="80" actId="27636"/>
          <ac:spMkLst>
            <pc:docMk/>
            <pc:sldMk cId="4221160937" sldId="393"/>
            <ac:spMk id="3" creationId="{AF1596F0-AD9D-43BF-AA0B-3A21A9F07727}"/>
          </ac:spMkLst>
        </pc:spChg>
      </pc:sldChg>
      <pc:sldChg chg="new del">
        <pc:chgData name="Abaraya, Amir N" userId="594be6af-c58a-4d0a-aaf7-75ba88583a98" providerId="ADAL" clId="{F899A534-BBF4-454A-8AAE-58B30890BC8A}" dt="2022-04-07T18:06:53.308" v="112" actId="2696"/>
        <pc:sldMkLst>
          <pc:docMk/>
          <pc:sldMk cId="1018331807" sldId="394"/>
        </pc:sldMkLst>
      </pc:sldChg>
      <pc:sldChg chg="modSp new mod ord">
        <pc:chgData name="Abaraya, Amir N" userId="594be6af-c58a-4d0a-aaf7-75ba88583a98" providerId="ADAL" clId="{F899A534-BBF4-454A-8AAE-58B30890BC8A}" dt="2022-04-07T18:11:15.758" v="156"/>
        <pc:sldMkLst>
          <pc:docMk/>
          <pc:sldMk cId="2535586532" sldId="394"/>
        </pc:sldMkLst>
        <pc:spChg chg="mod">
          <ac:chgData name="Abaraya, Amir N" userId="594be6af-c58a-4d0a-aaf7-75ba88583a98" providerId="ADAL" clId="{F899A534-BBF4-454A-8AAE-58B30890BC8A}" dt="2022-04-07T18:07:18.168" v="132" actId="20577"/>
          <ac:spMkLst>
            <pc:docMk/>
            <pc:sldMk cId="2535586532" sldId="394"/>
            <ac:spMk id="2" creationId="{846C5653-7CA6-4E73-BBBE-8B0C3D36A4CC}"/>
          </ac:spMkLst>
        </pc:spChg>
        <pc:spChg chg="mod">
          <ac:chgData name="Abaraya, Amir N" userId="594be6af-c58a-4d0a-aaf7-75ba88583a98" providerId="ADAL" clId="{F899A534-BBF4-454A-8AAE-58B30890BC8A}" dt="2022-04-07T18:09:56.388" v="154" actId="27636"/>
          <ac:spMkLst>
            <pc:docMk/>
            <pc:sldMk cId="2535586532" sldId="394"/>
            <ac:spMk id="3" creationId="{2865D039-7F0C-468D-8A47-74EE8DD547FE}"/>
          </ac:spMkLst>
        </pc:spChg>
      </pc:sldChg>
      <pc:sldChg chg="addSp delSp modSp new mod setBg">
        <pc:chgData name="Abaraya, Amir N" userId="594be6af-c58a-4d0a-aaf7-75ba88583a98" providerId="ADAL" clId="{F899A534-BBF4-454A-8AAE-58B30890BC8A}" dt="2022-04-07T18:43:06.197" v="174" actId="26606"/>
        <pc:sldMkLst>
          <pc:docMk/>
          <pc:sldMk cId="2522753733" sldId="395"/>
        </pc:sldMkLst>
        <pc:spChg chg="mod">
          <ac:chgData name="Abaraya, Amir N" userId="594be6af-c58a-4d0a-aaf7-75ba88583a98" providerId="ADAL" clId="{F899A534-BBF4-454A-8AAE-58B30890BC8A}" dt="2022-04-07T18:43:06.197" v="174" actId="26606"/>
          <ac:spMkLst>
            <pc:docMk/>
            <pc:sldMk cId="2522753733" sldId="395"/>
            <ac:spMk id="2" creationId="{446C65E0-C4D9-47DA-B5AC-F2DB8EAC76DF}"/>
          </ac:spMkLst>
        </pc:spChg>
        <pc:spChg chg="del mod">
          <ac:chgData name="Abaraya, Amir N" userId="594be6af-c58a-4d0a-aaf7-75ba88583a98" providerId="ADAL" clId="{F899A534-BBF4-454A-8AAE-58B30890BC8A}" dt="2022-04-07T18:43:06.197" v="174" actId="26606"/>
          <ac:spMkLst>
            <pc:docMk/>
            <pc:sldMk cId="2522753733" sldId="395"/>
            <ac:spMk id="3" creationId="{4C005B53-87BE-4206-BC88-AAF53C6EB1C8}"/>
          </ac:spMkLst>
        </pc:spChg>
        <pc:spChg chg="add">
          <ac:chgData name="Abaraya, Amir N" userId="594be6af-c58a-4d0a-aaf7-75ba88583a98" providerId="ADAL" clId="{F899A534-BBF4-454A-8AAE-58B30890BC8A}" dt="2022-04-07T18:43:06.197" v="174" actId="26606"/>
          <ac:spMkLst>
            <pc:docMk/>
            <pc:sldMk cId="2522753733" sldId="395"/>
            <ac:spMk id="9" creationId="{3B5305C3-9940-4541-9DEE-9AE9C3EA60A4}"/>
          </ac:spMkLst>
        </pc:spChg>
        <pc:graphicFrameChg chg="add">
          <ac:chgData name="Abaraya, Amir N" userId="594be6af-c58a-4d0a-aaf7-75ba88583a98" providerId="ADAL" clId="{F899A534-BBF4-454A-8AAE-58B30890BC8A}" dt="2022-04-07T18:43:06.197" v="174" actId="26606"/>
          <ac:graphicFrameMkLst>
            <pc:docMk/>
            <pc:sldMk cId="2522753733" sldId="395"/>
            <ac:graphicFrameMk id="5" creationId="{8D7892F4-59E3-99CF-03BC-A16C8FCB346A}"/>
          </ac:graphicFrameMkLst>
        </pc:graphicFrameChg>
        <pc:cxnChg chg="add">
          <ac:chgData name="Abaraya, Amir N" userId="594be6af-c58a-4d0a-aaf7-75ba88583a98" providerId="ADAL" clId="{F899A534-BBF4-454A-8AAE-58B30890BC8A}" dt="2022-04-07T18:43:06.197" v="174" actId="26606"/>
          <ac:cxnSpMkLst>
            <pc:docMk/>
            <pc:sldMk cId="2522753733" sldId="395"/>
            <ac:cxnSpMk id="11" creationId="{AB882E83-38EA-4A57-928E-B07CFAFB7067}"/>
          </ac:cxnSpMkLst>
        </pc:cxnChg>
      </pc:sldChg>
      <pc:sldChg chg="add">
        <pc:chgData name="Abaraya, Amir N" userId="594be6af-c58a-4d0a-aaf7-75ba88583a98" providerId="ADAL" clId="{F899A534-BBF4-454A-8AAE-58B30890BC8A}" dt="2022-04-07T18:58:50.920" v="177"/>
        <pc:sldMkLst>
          <pc:docMk/>
          <pc:sldMk cId="1012703866" sldId="396"/>
        </pc:sldMkLst>
      </pc:sldChg>
      <pc:sldChg chg="delSp modSp add mod setBg delDesignElem">
        <pc:chgData name="Abaraya, Amir N" userId="594be6af-c58a-4d0a-aaf7-75ba88583a98" providerId="ADAL" clId="{F899A534-BBF4-454A-8AAE-58B30890BC8A}" dt="2022-04-07T18:59:08.287" v="180" actId="27636"/>
        <pc:sldMkLst>
          <pc:docMk/>
          <pc:sldMk cId="3846674235" sldId="397"/>
        </pc:sldMkLst>
        <pc:spChg chg="mod">
          <ac:chgData name="Abaraya, Amir N" userId="594be6af-c58a-4d0a-aaf7-75ba88583a98" providerId="ADAL" clId="{F899A534-BBF4-454A-8AAE-58B30890BC8A}" dt="2022-04-07T18:59:08.287" v="180" actId="27636"/>
          <ac:spMkLst>
            <pc:docMk/>
            <pc:sldMk cId="3846674235" sldId="397"/>
            <ac:spMk id="2" creationId="{18904410-0B46-492C-A923-14DE9B86C729}"/>
          </ac:spMkLst>
        </pc:spChg>
        <pc:spChg chg="del">
          <ac:chgData name="Abaraya, Amir N" userId="594be6af-c58a-4d0a-aaf7-75ba88583a98" providerId="ADAL" clId="{F899A534-BBF4-454A-8AAE-58B30890BC8A}" dt="2022-04-07T18:59:08.268" v="179"/>
          <ac:spMkLst>
            <pc:docMk/>
            <pc:sldMk cId="3846674235" sldId="397"/>
            <ac:spMk id="9" creationId="{0CABCAE3-64FC-4149-819F-2C1812824154}"/>
          </ac:spMkLst>
        </pc:spChg>
        <pc:spChg chg="del">
          <ac:chgData name="Abaraya, Amir N" userId="594be6af-c58a-4d0a-aaf7-75ba88583a98" providerId="ADAL" clId="{F899A534-BBF4-454A-8AAE-58B30890BC8A}" dt="2022-04-07T18:59:08.268" v="179"/>
          <ac:spMkLst>
            <pc:docMk/>
            <pc:sldMk cId="3846674235" sldId="397"/>
            <ac:spMk id="17" creationId="{2FA7AD0A-1871-4DF8-9235-F49D0513B9C1}"/>
          </ac:spMkLst>
        </pc:spChg>
        <pc:spChg chg="del">
          <ac:chgData name="Abaraya, Amir N" userId="594be6af-c58a-4d0a-aaf7-75ba88583a98" providerId="ADAL" clId="{F899A534-BBF4-454A-8AAE-58B30890BC8A}" dt="2022-04-07T18:59:08.268" v="179"/>
          <ac:spMkLst>
            <pc:docMk/>
            <pc:sldMk cId="3846674235" sldId="397"/>
            <ac:spMk id="19" creationId="{36B04CFB-FAE5-47DD-9B3E-4E9BA7A89CC1}"/>
          </ac:spMkLst>
        </pc:spChg>
        <pc:spChg chg="del">
          <ac:chgData name="Abaraya, Amir N" userId="594be6af-c58a-4d0a-aaf7-75ba88583a98" providerId="ADAL" clId="{F899A534-BBF4-454A-8AAE-58B30890BC8A}" dt="2022-04-07T18:59:08.268" v="179"/>
          <ac:spMkLst>
            <pc:docMk/>
            <pc:sldMk cId="3846674235" sldId="397"/>
            <ac:spMk id="27" creationId="{622F7FD7-8884-4FD5-95AB-0B5C6033ADF7}"/>
          </ac:spMkLst>
        </pc:spChg>
        <pc:grpChg chg="del">
          <ac:chgData name="Abaraya, Amir N" userId="594be6af-c58a-4d0a-aaf7-75ba88583a98" providerId="ADAL" clId="{F899A534-BBF4-454A-8AAE-58B30890BC8A}" dt="2022-04-07T18:59:08.268" v="179"/>
          <ac:grpSpMkLst>
            <pc:docMk/>
            <pc:sldMk cId="3846674235" sldId="397"/>
            <ac:grpSpMk id="23" creationId="{E8ACF89C-CFC3-4D68-B3C4-2BEFB7BBE5F7}"/>
          </ac:grpSpMkLst>
        </pc:grpChg>
        <pc:picChg chg="del">
          <ac:chgData name="Abaraya, Amir N" userId="594be6af-c58a-4d0a-aaf7-75ba88583a98" providerId="ADAL" clId="{F899A534-BBF4-454A-8AAE-58B30890BC8A}" dt="2022-04-07T18:59:08.268" v="179"/>
          <ac:picMkLst>
            <pc:docMk/>
            <pc:sldMk cId="3846674235" sldId="397"/>
            <ac:picMk id="11" creationId="{012FDCFE-9AD2-4D8A-8CBF-B3AA37EBF6DD}"/>
          </ac:picMkLst>
        </pc:picChg>
        <pc:picChg chg="del">
          <ac:chgData name="Abaraya, Amir N" userId="594be6af-c58a-4d0a-aaf7-75ba88583a98" providerId="ADAL" clId="{F899A534-BBF4-454A-8AAE-58B30890BC8A}" dt="2022-04-07T18:59:08.268" v="179"/>
          <ac:picMkLst>
            <pc:docMk/>
            <pc:sldMk cId="3846674235" sldId="397"/>
            <ac:picMk id="29" creationId="{16EFE474-4FE0-4E8F-8F09-5ED2C9E76A84}"/>
          </ac:picMkLst>
        </pc:picChg>
        <pc:cxnChg chg="del">
          <ac:chgData name="Abaraya, Amir N" userId="594be6af-c58a-4d0a-aaf7-75ba88583a98" providerId="ADAL" clId="{F899A534-BBF4-454A-8AAE-58B30890BC8A}" dt="2022-04-07T18:59:08.268" v="179"/>
          <ac:cxnSpMkLst>
            <pc:docMk/>
            <pc:sldMk cId="3846674235" sldId="397"/>
            <ac:cxnSpMk id="13" creationId="{FBD463FC-4CA8-4FF4-85A3-AF9F4B98D210}"/>
          </ac:cxnSpMkLst>
        </pc:cxnChg>
        <pc:cxnChg chg="del">
          <ac:chgData name="Abaraya, Amir N" userId="594be6af-c58a-4d0a-aaf7-75ba88583a98" providerId="ADAL" clId="{F899A534-BBF4-454A-8AAE-58B30890BC8A}" dt="2022-04-07T18:59:08.268" v="179"/>
          <ac:cxnSpMkLst>
            <pc:docMk/>
            <pc:sldMk cId="3846674235" sldId="397"/>
            <ac:cxnSpMk id="15" creationId="{BECF35C3-8B44-4F4B-BD25-4C01823DB22A}"/>
          </ac:cxnSpMkLst>
        </pc:cxnChg>
        <pc:cxnChg chg="del">
          <ac:chgData name="Abaraya, Amir N" userId="594be6af-c58a-4d0a-aaf7-75ba88583a98" providerId="ADAL" clId="{F899A534-BBF4-454A-8AAE-58B30890BC8A}" dt="2022-04-07T18:59:08.268" v="179"/>
          <ac:cxnSpMkLst>
            <pc:docMk/>
            <pc:sldMk cId="3846674235" sldId="397"/>
            <ac:cxnSpMk id="21" creationId="{EE68D41B-9286-479F-9AB7-678C8E348D71}"/>
          </ac:cxnSpMkLst>
        </pc:cxnChg>
        <pc:cxnChg chg="del">
          <ac:chgData name="Abaraya, Amir N" userId="594be6af-c58a-4d0a-aaf7-75ba88583a98" providerId="ADAL" clId="{F899A534-BBF4-454A-8AAE-58B30890BC8A}" dt="2022-04-07T18:59:08.268" v="179"/>
          <ac:cxnSpMkLst>
            <pc:docMk/>
            <pc:sldMk cId="3846674235" sldId="397"/>
            <ac:cxnSpMk id="31" creationId="{CF8B8C81-54DC-4AF5-B682-3A2C70A6B55C}"/>
          </ac:cxnSpMkLst>
        </pc:cxnChg>
      </pc:sldChg>
      <pc:sldChg chg="add">
        <pc:chgData name="Abaraya, Amir N" userId="594be6af-c58a-4d0a-aaf7-75ba88583a98" providerId="ADAL" clId="{F899A534-BBF4-454A-8AAE-58B30890BC8A}" dt="2022-04-07T18:59:16.526" v="181"/>
        <pc:sldMkLst>
          <pc:docMk/>
          <pc:sldMk cId="3745979902" sldId="398"/>
        </pc:sldMkLst>
      </pc:sldChg>
      <pc:sldChg chg="addSp delSp modSp new mod">
        <pc:chgData name="Abaraya, Amir N" userId="594be6af-c58a-4d0a-aaf7-75ba88583a98" providerId="ADAL" clId="{F899A534-BBF4-454A-8AAE-58B30890BC8A}" dt="2022-04-07T19:08:58.744" v="196"/>
        <pc:sldMkLst>
          <pc:docMk/>
          <pc:sldMk cId="3251030869" sldId="399"/>
        </pc:sldMkLst>
        <pc:spChg chg="mod">
          <ac:chgData name="Abaraya, Amir N" userId="594be6af-c58a-4d0a-aaf7-75ba88583a98" providerId="ADAL" clId="{F899A534-BBF4-454A-8AAE-58B30890BC8A}" dt="2022-04-07T19:08:58.744" v="196"/>
          <ac:spMkLst>
            <pc:docMk/>
            <pc:sldMk cId="3251030869" sldId="399"/>
            <ac:spMk id="2" creationId="{D2E1DA79-CFDF-4400-BFFA-C0D3081B03A9}"/>
          </ac:spMkLst>
        </pc:spChg>
        <pc:spChg chg="del">
          <ac:chgData name="Abaraya, Amir N" userId="594be6af-c58a-4d0a-aaf7-75ba88583a98" providerId="ADAL" clId="{F899A534-BBF4-454A-8AAE-58B30890BC8A}" dt="2022-04-07T19:07:14.440" v="187"/>
          <ac:spMkLst>
            <pc:docMk/>
            <pc:sldMk cId="3251030869" sldId="399"/>
            <ac:spMk id="3" creationId="{33638CDF-096E-4767-AB49-BD81D25E1D51}"/>
          </ac:spMkLst>
        </pc:spChg>
        <pc:spChg chg="add mod">
          <ac:chgData name="Abaraya, Amir N" userId="594be6af-c58a-4d0a-aaf7-75ba88583a98" providerId="ADAL" clId="{F899A534-BBF4-454A-8AAE-58B30890BC8A}" dt="2022-04-07T19:08:17.546" v="194" actId="255"/>
          <ac:spMkLst>
            <pc:docMk/>
            <pc:sldMk cId="3251030869" sldId="399"/>
            <ac:spMk id="4" creationId="{6E5C5C9E-4EA9-475D-B6EC-F061FC3E6931}"/>
          </ac:spMkLst>
        </pc:spChg>
      </pc:sldChg>
      <pc:sldChg chg="addSp delSp modSp new mod">
        <pc:chgData name="Abaraya, Amir N" userId="594be6af-c58a-4d0a-aaf7-75ba88583a98" providerId="ADAL" clId="{F899A534-BBF4-454A-8AAE-58B30890BC8A}" dt="2022-04-07T22:05:40.780" v="218" actId="27636"/>
        <pc:sldMkLst>
          <pc:docMk/>
          <pc:sldMk cId="3025190434" sldId="400"/>
        </pc:sldMkLst>
        <pc:spChg chg="mod">
          <ac:chgData name="Abaraya, Amir N" userId="594be6af-c58a-4d0a-aaf7-75ba88583a98" providerId="ADAL" clId="{F899A534-BBF4-454A-8AAE-58B30890BC8A}" dt="2022-04-07T22:05:40.780" v="218" actId="27636"/>
          <ac:spMkLst>
            <pc:docMk/>
            <pc:sldMk cId="3025190434" sldId="400"/>
            <ac:spMk id="2" creationId="{AC607963-6175-40E3-9C55-9FFBD82FC5B8}"/>
          </ac:spMkLst>
        </pc:spChg>
        <pc:spChg chg="del">
          <ac:chgData name="Abaraya, Amir N" userId="594be6af-c58a-4d0a-aaf7-75ba88583a98" providerId="ADAL" clId="{F899A534-BBF4-454A-8AAE-58B30890BC8A}" dt="2022-04-07T22:05:28.709" v="214"/>
          <ac:spMkLst>
            <pc:docMk/>
            <pc:sldMk cId="3025190434" sldId="400"/>
            <ac:spMk id="3" creationId="{BC0D068F-297E-40B4-9723-FF7656337147}"/>
          </ac:spMkLst>
        </pc:spChg>
        <pc:picChg chg="add mod">
          <ac:chgData name="Abaraya, Amir N" userId="594be6af-c58a-4d0a-aaf7-75ba88583a98" providerId="ADAL" clId="{F899A534-BBF4-454A-8AAE-58B30890BC8A}" dt="2022-04-07T22:05:29.408" v="216" actId="962"/>
          <ac:picMkLst>
            <pc:docMk/>
            <pc:sldMk cId="3025190434" sldId="400"/>
            <ac:picMk id="5" creationId="{4678A56C-3217-4777-B0B3-327A95BA710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559D38-6E01-47A7-8928-BF3657CE2E1E}"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1E094211-0682-4241-A643-D0A24C681493}">
      <dgm:prSet/>
      <dgm:spPr/>
      <dgm:t>
        <a:bodyPr/>
        <a:lstStyle/>
        <a:p>
          <a:r>
            <a:rPr lang="en-US"/>
            <a:t>protected </a:t>
          </a:r>
        </a:p>
      </dgm:t>
    </dgm:pt>
    <dgm:pt modelId="{468A4DB3-2C3F-4475-9AB4-391E018888DA}" type="parTrans" cxnId="{C26DED37-01D9-4B3E-87E7-AAE9B4E48956}">
      <dgm:prSet/>
      <dgm:spPr/>
      <dgm:t>
        <a:bodyPr/>
        <a:lstStyle/>
        <a:p>
          <a:endParaRPr lang="en-US"/>
        </a:p>
      </dgm:t>
    </dgm:pt>
    <dgm:pt modelId="{2E01494C-0141-4B55-AB01-A65FF07A9162}" type="sibTrans" cxnId="{C26DED37-01D9-4B3E-87E7-AAE9B4E48956}">
      <dgm:prSet/>
      <dgm:spPr/>
      <dgm:t>
        <a:bodyPr/>
        <a:lstStyle/>
        <a:p>
          <a:endParaRPr lang="en-US"/>
        </a:p>
      </dgm:t>
    </dgm:pt>
    <dgm:pt modelId="{289DA15C-2E83-475A-B5BA-25FD8396128F}">
      <dgm:prSet/>
      <dgm:spPr/>
      <dgm:t>
        <a:bodyPr/>
        <a:lstStyle/>
        <a:p>
          <a:r>
            <a:rPr lang="en-US"/>
            <a:t>private </a:t>
          </a:r>
        </a:p>
      </dgm:t>
    </dgm:pt>
    <dgm:pt modelId="{B07FC615-F03C-4CB2-8BE6-596A9A454444}" type="parTrans" cxnId="{02646605-CD48-4F18-A519-E29170D1C85A}">
      <dgm:prSet/>
      <dgm:spPr/>
      <dgm:t>
        <a:bodyPr/>
        <a:lstStyle/>
        <a:p>
          <a:endParaRPr lang="en-US"/>
        </a:p>
      </dgm:t>
    </dgm:pt>
    <dgm:pt modelId="{EA76307D-9779-4166-B79F-F5CFC8BA7D7C}" type="sibTrans" cxnId="{02646605-CD48-4F18-A519-E29170D1C85A}">
      <dgm:prSet/>
      <dgm:spPr/>
      <dgm:t>
        <a:bodyPr/>
        <a:lstStyle/>
        <a:p>
          <a:endParaRPr lang="en-US"/>
        </a:p>
      </dgm:t>
    </dgm:pt>
    <dgm:pt modelId="{C52B4F33-0C47-4FE8-99F9-6A0E0582BFA3}">
      <dgm:prSet/>
      <dgm:spPr/>
      <dgm:t>
        <a:bodyPr/>
        <a:lstStyle/>
        <a:p>
          <a:r>
            <a:rPr lang="en-US"/>
            <a:t>public</a:t>
          </a:r>
        </a:p>
      </dgm:t>
    </dgm:pt>
    <dgm:pt modelId="{5CDE0A7B-5BB6-40E4-9F79-81FFD4AB93B5}" type="parTrans" cxnId="{5A19C104-E83E-41FC-AF1B-8799AACBB469}">
      <dgm:prSet/>
      <dgm:spPr/>
      <dgm:t>
        <a:bodyPr/>
        <a:lstStyle/>
        <a:p>
          <a:endParaRPr lang="en-US"/>
        </a:p>
      </dgm:t>
    </dgm:pt>
    <dgm:pt modelId="{88155381-424F-4140-B657-7034EB70696A}" type="sibTrans" cxnId="{5A19C104-E83E-41FC-AF1B-8799AACBB469}">
      <dgm:prSet/>
      <dgm:spPr/>
      <dgm:t>
        <a:bodyPr/>
        <a:lstStyle/>
        <a:p>
          <a:endParaRPr lang="en-US"/>
        </a:p>
      </dgm:t>
    </dgm:pt>
    <dgm:pt modelId="{BB3E9B10-4F07-419B-AE64-C05563D1835E}" type="pres">
      <dgm:prSet presAssocID="{C3559D38-6E01-47A7-8928-BF3657CE2E1E}" presName="diagram" presStyleCnt="0">
        <dgm:presLayoutVars>
          <dgm:chPref val="1"/>
          <dgm:dir/>
          <dgm:animOne val="branch"/>
          <dgm:animLvl val="lvl"/>
          <dgm:resizeHandles/>
        </dgm:presLayoutVars>
      </dgm:prSet>
      <dgm:spPr/>
    </dgm:pt>
    <dgm:pt modelId="{5DEB6417-80D6-4816-9583-C1783D914D8A}" type="pres">
      <dgm:prSet presAssocID="{1E094211-0682-4241-A643-D0A24C681493}" presName="root" presStyleCnt="0"/>
      <dgm:spPr/>
    </dgm:pt>
    <dgm:pt modelId="{A2BE421A-363C-4A39-903F-2A93AEA58B90}" type="pres">
      <dgm:prSet presAssocID="{1E094211-0682-4241-A643-D0A24C681493}" presName="rootComposite" presStyleCnt="0"/>
      <dgm:spPr/>
    </dgm:pt>
    <dgm:pt modelId="{13496084-7041-4D82-92CA-108723771E7D}" type="pres">
      <dgm:prSet presAssocID="{1E094211-0682-4241-A643-D0A24C681493}" presName="rootText" presStyleLbl="node1" presStyleIdx="0" presStyleCnt="3"/>
      <dgm:spPr/>
    </dgm:pt>
    <dgm:pt modelId="{FE2F0DD6-05EC-4753-849C-4831DF1D9B61}" type="pres">
      <dgm:prSet presAssocID="{1E094211-0682-4241-A643-D0A24C681493}" presName="rootConnector" presStyleLbl="node1" presStyleIdx="0" presStyleCnt="3"/>
      <dgm:spPr/>
    </dgm:pt>
    <dgm:pt modelId="{1579D131-F79E-4561-813D-5385ACDDC0C9}" type="pres">
      <dgm:prSet presAssocID="{1E094211-0682-4241-A643-D0A24C681493}" presName="childShape" presStyleCnt="0"/>
      <dgm:spPr/>
    </dgm:pt>
    <dgm:pt modelId="{BCCAD25C-6132-4460-86FF-D4811B1853D1}" type="pres">
      <dgm:prSet presAssocID="{289DA15C-2E83-475A-B5BA-25FD8396128F}" presName="root" presStyleCnt="0"/>
      <dgm:spPr/>
    </dgm:pt>
    <dgm:pt modelId="{0493841E-6F88-4B45-BE86-45A8FC689A8B}" type="pres">
      <dgm:prSet presAssocID="{289DA15C-2E83-475A-B5BA-25FD8396128F}" presName="rootComposite" presStyleCnt="0"/>
      <dgm:spPr/>
    </dgm:pt>
    <dgm:pt modelId="{10656E48-5CDB-4A02-848E-24CC442C322B}" type="pres">
      <dgm:prSet presAssocID="{289DA15C-2E83-475A-B5BA-25FD8396128F}" presName="rootText" presStyleLbl="node1" presStyleIdx="1" presStyleCnt="3"/>
      <dgm:spPr/>
    </dgm:pt>
    <dgm:pt modelId="{079846AB-A635-45A2-BA57-97A39C4E9DB9}" type="pres">
      <dgm:prSet presAssocID="{289DA15C-2E83-475A-B5BA-25FD8396128F}" presName="rootConnector" presStyleLbl="node1" presStyleIdx="1" presStyleCnt="3"/>
      <dgm:spPr/>
    </dgm:pt>
    <dgm:pt modelId="{4B98B42D-1BFF-43E8-BB23-56D06F96DCC4}" type="pres">
      <dgm:prSet presAssocID="{289DA15C-2E83-475A-B5BA-25FD8396128F}" presName="childShape" presStyleCnt="0"/>
      <dgm:spPr/>
    </dgm:pt>
    <dgm:pt modelId="{CFAD8BAC-99AE-437F-830C-410E24305043}" type="pres">
      <dgm:prSet presAssocID="{C52B4F33-0C47-4FE8-99F9-6A0E0582BFA3}" presName="root" presStyleCnt="0"/>
      <dgm:spPr/>
    </dgm:pt>
    <dgm:pt modelId="{178B3260-72BF-4C33-B972-184F98A9E301}" type="pres">
      <dgm:prSet presAssocID="{C52B4F33-0C47-4FE8-99F9-6A0E0582BFA3}" presName="rootComposite" presStyleCnt="0"/>
      <dgm:spPr/>
    </dgm:pt>
    <dgm:pt modelId="{90A84EF9-FE3E-40AB-BC59-54C934C9A521}" type="pres">
      <dgm:prSet presAssocID="{C52B4F33-0C47-4FE8-99F9-6A0E0582BFA3}" presName="rootText" presStyleLbl="node1" presStyleIdx="2" presStyleCnt="3"/>
      <dgm:spPr/>
    </dgm:pt>
    <dgm:pt modelId="{E7EA82F1-F780-4774-8F72-52A32B164D5D}" type="pres">
      <dgm:prSet presAssocID="{C52B4F33-0C47-4FE8-99F9-6A0E0582BFA3}" presName="rootConnector" presStyleLbl="node1" presStyleIdx="2" presStyleCnt="3"/>
      <dgm:spPr/>
    </dgm:pt>
    <dgm:pt modelId="{B04127FD-DF60-4C72-9806-A3078CEC91BA}" type="pres">
      <dgm:prSet presAssocID="{C52B4F33-0C47-4FE8-99F9-6A0E0582BFA3}" presName="childShape" presStyleCnt="0"/>
      <dgm:spPr/>
    </dgm:pt>
  </dgm:ptLst>
  <dgm:cxnLst>
    <dgm:cxn modelId="{5A19C104-E83E-41FC-AF1B-8799AACBB469}" srcId="{C3559D38-6E01-47A7-8928-BF3657CE2E1E}" destId="{C52B4F33-0C47-4FE8-99F9-6A0E0582BFA3}" srcOrd="2" destOrd="0" parTransId="{5CDE0A7B-5BB6-40E4-9F79-81FFD4AB93B5}" sibTransId="{88155381-424F-4140-B657-7034EB70696A}"/>
    <dgm:cxn modelId="{02646605-CD48-4F18-A519-E29170D1C85A}" srcId="{C3559D38-6E01-47A7-8928-BF3657CE2E1E}" destId="{289DA15C-2E83-475A-B5BA-25FD8396128F}" srcOrd="1" destOrd="0" parTransId="{B07FC615-F03C-4CB2-8BE6-596A9A454444}" sibTransId="{EA76307D-9779-4166-B79F-F5CFC8BA7D7C}"/>
    <dgm:cxn modelId="{02D63C09-D19C-4AED-94C9-82527BDC8F25}" type="presOf" srcId="{1E094211-0682-4241-A643-D0A24C681493}" destId="{13496084-7041-4D82-92CA-108723771E7D}" srcOrd="0" destOrd="0" presId="urn:microsoft.com/office/officeart/2005/8/layout/hierarchy3"/>
    <dgm:cxn modelId="{A1B25A25-7094-4226-BBA8-39A7E32D5FE4}" type="presOf" srcId="{1E094211-0682-4241-A643-D0A24C681493}" destId="{FE2F0DD6-05EC-4753-849C-4831DF1D9B61}" srcOrd="1" destOrd="0" presId="urn:microsoft.com/office/officeart/2005/8/layout/hierarchy3"/>
    <dgm:cxn modelId="{C26DED37-01D9-4B3E-87E7-AAE9B4E48956}" srcId="{C3559D38-6E01-47A7-8928-BF3657CE2E1E}" destId="{1E094211-0682-4241-A643-D0A24C681493}" srcOrd="0" destOrd="0" parTransId="{468A4DB3-2C3F-4475-9AB4-391E018888DA}" sibTransId="{2E01494C-0141-4B55-AB01-A65FF07A9162}"/>
    <dgm:cxn modelId="{594D7A44-8DBD-4320-8210-9265F5C7098F}" type="presOf" srcId="{C52B4F33-0C47-4FE8-99F9-6A0E0582BFA3}" destId="{90A84EF9-FE3E-40AB-BC59-54C934C9A521}" srcOrd="0" destOrd="0" presId="urn:microsoft.com/office/officeart/2005/8/layout/hierarchy3"/>
    <dgm:cxn modelId="{A785954D-F516-43CF-8791-ECE4EA781082}" type="presOf" srcId="{C3559D38-6E01-47A7-8928-BF3657CE2E1E}" destId="{BB3E9B10-4F07-419B-AE64-C05563D1835E}" srcOrd="0" destOrd="0" presId="urn:microsoft.com/office/officeart/2005/8/layout/hierarchy3"/>
    <dgm:cxn modelId="{9958C499-85AB-449B-9E25-ED1D76DD9D6A}" type="presOf" srcId="{289DA15C-2E83-475A-B5BA-25FD8396128F}" destId="{10656E48-5CDB-4A02-848E-24CC442C322B}" srcOrd="0" destOrd="0" presId="urn:microsoft.com/office/officeart/2005/8/layout/hierarchy3"/>
    <dgm:cxn modelId="{EEC9CBA2-0114-4CB2-B6C4-9E677D440960}" type="presOf" srcId="{C52B4F33-0C47-4FE8-99F9-6A0E0582BFA3}" destId="{E7EA82F1-F780-4774-8F72-52A32B164D5D}" srcOrd="1" destOrd="0" presId="urn:microsoft.com/office/officeart/2005/8/layout/hierarchy3"/>
    <dgm:cxn modelId="{27172DBF-B35B-4DC9-B43E-45EDE2F66DB8}" type="presOf" srcId="{289DA15C-2E83-475A-B5BA-25FD8396128F}" destId="{079846AB-A635-45A2-BA57-97A39C4E9DB9}" srcOrd="1" destOrd="0" presId="urn:microsoft.com/office/officeart/2005/8/layout/hierarchy3"/>
    <dgm:cxn modelId="{7D6D5B77-CEEE-4288-81E2-9E466A5DEF15}" type="presParOf" srcId="{BB3E9B10-4F07-419B-AE64-C05563D1835E}" destId="{5DEB6417-80D6-4816-9583-C1783D914D8A}" srcOrd="0" destOrd="0" presId="urn:microsoft.com/office/officeart/2005/8/layout/hierarchy3"/>
    <dgm:cxn modelId="{863C8F1C-05CF-49B8-93F5-E0D38D2B0E4C}" type="presParOf" srcId="{5DEB6417-80D6-4816-9583-C1783D914D8A}" destId="{A2BE421A-363C-4A39-903F-2A93AEA58B90}" srcOrd="0" destOrd="0" presId="urn:microsoft.com/office/officeart/2005/8/layout/hierarchy3"/>
    <dgm:cxn modelId="{95550931-952C-4876-A46F-EC99C9335EC4}" type="presParOf" srcId="{A2BE421A-363C-4A39-903F-2A93AEA58B90}" destId="{13496084-7041-4D82-92CA-108723771E7D}" srcOrd="0" destOrd="0" presId="urn:microsoft.com/office/officeart/2005/8/layout/hierarchy3"/>
    <dgm:cxn modelId="{9C1B41F2-CD97-48D4-9650-71391FFDBBF9}" type="presParOf" srcId="{A2BE421A-363C-4A39-903F-2A93AEA58B90}" destId="{FE2F0DD6-05EC-4753-849C-4831DF1D9B61}" srcOrd="1" destOrd="0" presId="urn:microsoft.com/office/officeart/2005/8/layout/hierarchy3"/>
    <dgm:cxn modelId="{9681E0BC-A8E7-4266-B98E-4022E6383493}" type="presParOf" srcId="{5DEB6417-80D6-4816-9583-C1783D914D8A}" destId="{1579D131-F79E-4561-813D-5385ACDDC0C9}" srcOrd="1" destOrd="0" presId="urn:microsoft.com/office/officeart/2005/8/layout/hierarchy3"/>
    <dgm:cxn modelId="{079464E0-3A90-4DCF-B2F9-459DB4C23CA9}" type="presParOf" srcId="{BB3E9B10-4F07-419B-AE64-C05563D1835E}" destId="{BCCAD25C-6132-4460-86FF-D4811B1853D1}" srcOrd="1" destOrd="0" presId="urn:microsoft.com/office/officeart/2005/8/layout/hierarchy3"/>
    <dgm:cxn modelId="{D125ABC5-4EED-4436-B85E-FD159AD4AF1B}" type="presParOf" srcId="{BCCAD25C-6132-4460-86FF-D4811B1853D1}" destId="{0493841E-6F88-4B45-BE86-45A8FC689A8B}" srcOrd="0" destOrd="0" presId="urn:microsoft.com/office/officeart/2005/8/layout/hierarchy3"/>
    <dgm:cxn modelId="{56F61B5D-6704-4FF8-A474-978E4FD19FAB}" type="presParOf" srcId="{0493841E-6F88-4B45-BE86-45A8FC689A8B}" destId="{10656E48-5CDB-4A02-848E-24CC442C322B}" srcOrd="0" destOrd="0" presId="urn:microsoft.com/office/officeart/2005/8/layout/hierarchy3"/>
    <dgm:cxn modelId="{2598FFD9-342C-46FF-A6E4-AFE655880DC2}" type="presParOf" srcId="{0493841E-6F88-4B45-BE86-45A8FC689A8B}" destId="{079846AB-A635-45A2-BA57-97A39C4E9DB9}" srcOrd="1" destOrd="0" presId="urn:microsoft.com/office/officeart/2005/8/layout/hierarchy3"/>
    <dgm:cxn modelId="{EA1FCB90-F919-4741-A58A-18B5232261EB}" type="presParOf" srcId="{BCCAD25C-6132-4460-86FF-D4811B1853D1}" destId="{4B98B42D-1BFF-43E8-BB23-56D06F96DCC4}" srcOrd="1" destOrd="0" presId="urn:microsoft.com/office/officeart/2005/8/layout/hierarchy3"/>
    <dgm:cxn modelId="{060ED763-CBBC-4891-8904-277D1B634378}" type="presParOf" srcId="{BB3E9B10-4F07-419B-AE64-C05563D1835E}" destId="{CFAD8BAC-99AE-437F-830C-410E24305043}" srcOrd="2" destOrd="0" presId="urn:microsoft.com/office/officeart/2005/8/layout/hierarchy3"/>
    <dgm:cxn modelId="{810DAE8A-B513-436B-9CB5-F0827E1D4E83}" type="presParOf" srcId="{CFAD8BAC-99AE-437F-830C-410E24305043}" destId="{178B3260-72BF-4C33-B972-184F98A9E301}" srcOrd="0" destOrd="0" presId="urn:microsoft.com/office/officeart/2005/8/layout/hierarchy3"/>
    <dgm:cxn modelId="{1BC4971B-1C3C-4D2F-BE2D-004457AA0589}" type="presParOf" srcId="{178B3260-72BF-4C33-B972-184F98A9E301}" destId="{90A84EF9-FE3E-40AB-BC59-54C934C9A521}" srcOrd="0" destOrd="0" presId="urn:microsoft.com/office/officeart/2005/8/layout/hierarchy3"/>
    <dgm:cxn modelId="{3C3B4A35-067C-4125-8D43-843D3969034D}" type="presParOf" srcId="{178B3260-72BF-4C33-B972-184F98A9E301}" destId="{E7EA82F1-F780-4774-8F72-52A32B164D5D}" srcOrd="1" destOrd="0" presId="urn:microsoft.com/office/officeart/2005/8/layout/hierarchy3"/>
    <dgm:cxn modelId="{D0905084-954F-4A8E-81E3-C1A51F98A187}" type="presParOf" srcId="{CFAD8BAC-99AE-437F-830C-410E24305043}" destId="{B04127FD-DF60-4C72-9806-A3078CEC91BA}"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96084-7041-4D82-92CA-108723771E7D}">
      <dsp:nvSpPr>
        <dsp:cNvPr id="0" name=""/>
        <dsp:cNvSpPr/>
      </dsp:nvSpPr>
      <dsp:spPr>
        <a:xfrm>
          <a:off x="1154" y="958151"/>
          <a:ext cx="2701852" cy="135092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a:t>protected </a:t>
          </a:r>
        </a:p>
      </dsp:txBody>
      <dsp:txXfrm>
        <a:off x="40721" y="997718"/>
        <a:ext cx="2622718" cy="1271792"/>
      </dsp:txXfrm>
    </dsp:sp>
    <dsp:sp modelId="{10656E48-5CDB-4A02-848E-24CC442C322B}">
      <dsp:nvSpPr>
        <dsp:cNvPr id="0" name=""/>
        <dsp:cNvSpPr/>
      </dsp:nvSpPr>
      <dsp:spPr>
        <a:xfrm>
          <a:off x="3378470" y="958151"/>
          <a:ext cx="2701852" cy="13509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a:t>private </a:t>
          </a:r>
        </a:p>
      </dsp:txBody>
      <dsp:txXfrm>
        <a:off x="3418037" y="997718"/>
        <a:ext cx="2622718" cy="1271792"/>
      </dsp:txXfrm>
    </dsp:sp>
    <dsp:sp modelId="{90A84EF9-FE3E-40AB-BC59-54C934C9A521}">
      <dsp:nvSpPr>
        <dsp:cNvPr id="0" name=""/>
        <dsp:cNvSpPr/>
      </dsp:nvSpPr>
      <dsp:spPr>
        <a:xfrm>
          <a:off x="6755786" y="958151"/>
          <a:ext cx="2701852" cy="135092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155" tIns="64770" rIns="97155" bIns="64770" numCol="1" spcCol="1270" anchor="ctr" anchorCtr="0">
          <a:noAutofit/>
        </a:bodyPr>
        <a:lstStyle/>
        <a:p>
          <a:pPr marL="0" lvl="0" indent="0" algn="ctr" defTabSz="2266950">
            <a:lnSpc>
              <a:spcPct val="90000"/>
            </a:lnSpc>
            <a:spcBef>
              <a:spcPct val="0"/>
            </a:spcBef>
            <a:spcAft>
              <a:spcPct val="35000"/>
            </a:spcAft>
            <a:buNone/>
          </a:pPr>
          <a:r>
            <a:rPr lang="en-US" sz="5100" kern="1200"/>
            <a:t>public</a:t>
          </a:r>
        </a:p>
      </dsp:txBody>
      <dsp:txXfrm>
        <a:off x="6795353" y="997718"/>
        <a:ext cx="2622718" cy="12717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3957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33531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21307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7476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09366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504969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7134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6967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7495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37893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42475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4/7/2022</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3813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4/7/2022</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116836418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 id="2147483674" r:id="rId12"/>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D7AAEFC-156E-1144-8D57-FBE2CD3B6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rred abstract of a glass building wall">
            <a:extLst>
              <a:ext uri="{FF2B5EF4-FFF2-40B4-BE49-F238E27FC236}">
                <a16:creationId xmlns:a16="http://schemas.microsoft.com/office/drawing/2014/main" id="{19ED7D17-AFB1-F8F7-0A32-79E0F731CA55}"/>
              </a:ext>
            </a:extLst>
          </p:cNvPr>
          <p:cNvPicPr>
            <a:picLocks noChangeAspect="1"/>
          </p:cNvPicPr>
          <p:nvPr/>
        </p:nvPicPr>
        <p:blipFill rotWithShape="1">
          <a:blip r:embed="rId2"/>
          <a:srcRect t="15730"/>
          <a:stretch/>
        </p:blipFill>
        <p:spPr>
          <a:xfrm>
            <a:off x="-134204" y="-117436"/>
            <a:ext cx="12191979" cy="6857989"/>
          </a:xfrm>
          <a:prstGeom prst="rect">
            <a:avLst/>
          </a:prstGeom>
        </p:spPr>
      </p:pic>
      <p:sp>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7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6EB7EF-C680-494A-984C-BF9AC07F1ED3}"/>
              </a:ext>
            </a:extLst>
          </p:cNvPr>
          <p:cNvSpPr>
            <a:spLocks noGrp="1"/>
          </p:cNvSpPr>
          <p:nvPr>
            <p:ph type="ctrTitle"/>
          </p:nvPr>
        </p:nvSpPr>
        <p:spPr>
          <a:xfrm>
            <a:off x="4521389" y="1826096"/>
            <a:ext cx="3149221" cy="2142699"/>
          </a:xfrm>
        </p:spPr>
        <p:txBody>
          <a:bodyPr anchor="b">
            <a:normAutofit/>
          </a:bodyPr>
          <a:lstStyle/>
          <a:p>
            <a:pPr algn="ctr"/>
            <a:r>
              <a:rPr lang="en-US" sz="4000" b="1" kern="1200" dirty="0" err="1">
                <a:solidFill>
                  <a:schemeClr val="tx1"/>
                </a:solidFill>
                <a:effectLst/>
                <a:latin typeface="+mj-lt"/>
                <a:ea typeface="+mj-ea"/>
                <a:cs typeface="+mj-cs"/>
              </a:rPr>
              <a:t>MavPASS</a:t>
            </a:r>
            <a:r>
              <a:rPr lang="en-US" sz="4000" b="1" kern="1200" dirty="0">
                <a:solidFill>
                  <a:schemeClr val="tx1"/>
                </a:solidFill>
                <a:effectLst/>
                <a:latin typeface="+mj-lt"/>
                <a:ea typeface="+mj-ea"/>
                <a:cs typeface="+mj-cs"/>
              </a:rPr>
              <a:t> Session </a:t>
            </a:r>
            <a:endParaRPr lang="en-US" sz="4000" dirty="0">
              <a:solidFill>
                <a:srgbClr val="FFFFFF"/>
              </a:solidFill>
            </a:endParaRPr>
          </a:p>
        </p:txBody>
      </p:sp>
      <p:sp>
        <p:nvSpPr>
          <p:cNvPr id="3" name="Subtitle 2">
            <a:extLst>
              <a:ext uri="{FF2B5EF4-FFF2-40B4-BE49-F238E27FC236}">
                <a16:creationId xmlns:a16="http://schemas.microsoft.com/office/drawing/2014/main" id="{ABCEA9DC-F51D-4368-9D06-92A0D6037056}"/>
              </a:ext>
            </a:extLst>
          </p:cNvPr>
          <p:cNvSpPr>
            <a:spLocks noGrp="1"/>
          </p:cNvSpPr>
          <p:nvPr>
            <p:ph type="subTitle" idx="1"/>
          </p:nvPr>
        </p:nvSpPr>
        <p:spPr>
          <a:xfrm>
            <a:off x="4642513" y="4196605"/>
            <a:ext cx="2906973" cy="948601"/>
          </a:xfrm>
        </p:spPr>
        <p:txBody>
          <a:bodyPr anchor="t">
            <a:normAutofit/>
          </a:bodyPr>
          <a:lstStyle/>
          <a:p>
            <a:pPr algn="ctr"/>
            <a:r>
              <a:rPr lang="en-US" dirty="0">
                <a:solidFill>
                  <a:srgbClr val="FFFFFF"/>
                </a:solidFill>
              </a:rPr>
              <a:t>4/7/2022</a:t>
            </a:r>
          </a:p>
        </p:txBody>
      </p:sp>
    </p:spTree>
    <p:extLst>
      <p:ext uri="{BB962C8B-B14F-4D97-AF65-F5344CB8AC3E}">
        <p14:creationId xmlns:p14="http://schemas.microsoft.com/office/powerpoint/2010/main" val="174339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9381-0448-4606-A4AB-F4296E563250}"/>
              </a:ext>
            </a:extLst>
          </p:cNvPr>
          <p:cNvSpPr>
            <a:spLocks noGrp="1"/>
          </p:cNvSpPr>
          <p:nvPr>
            <p:ph type="title"/>
          </p:nvPr>
        </p:nvSpPr>
        <p:spPr/>
        <p:txBody>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polymorphism</a:t>
            </a:r>
            <a:endParaRPr lang="en-US" dirty="0"/>
          </a:p>
        </p:txBody>
      </p:sp>
      <p:graphicFrame>
        <p:nvGraphicFramePr>
          <p:cNvPr id="3" name="Object 2">
            <a:extLst>
              <a:ext uri="{FF2B5EF4-FFF2-40B4-BE49-F238E27FC236}">
                <a16:creationId xmlns:a16="http://schemas.microsoft.com/office/drawing/2014/main" id="{0C456C23-DC68-4278-98C9-CFBE104FB2DD}"/>
              </a:ext>
            </a:extLst>
          </p:cNvPr>
          <p:cNvGraphicFramePr>
            <a:graphicFrameLocks noChangeAspect="1"/>
          </p:cNvGraphicFramePr>
          <p:nvPr>
            <p:extLst>
              <p:ext uri="{D42A27DB-BD31-4B8C-83A1-F6EECF244321}">
                <p14:modId xmlns:p14="http://schemas.microsoft.com/office/powerpoint/2010/main" val="4103438516"/>
              </p:ext>
            </p:extLst>
          </p:nvPr>
        </p:nvGraphicFramePr>
        <p:xfrm>
          <a:off x="1747520" y="2376487"/>
          <a:ext cx="7823199" cy="3521925"/>
        </p:xfrm>
        <a:graphic>
          <a:graphicData uri="http://schemas.openxmlformats.org/presentationml/2006/ole">
            <mc:AlternateContent xmlns:mc="http://schemas.openxmlformats.org/markup-compatibility/2006">
              <mc:Choice xmlns:v="urn:schemas-microsoft-com:vml" Requires="v">
                <p:oleObj name="Bitmap Image" r:id="rId2" imgW="3968640" imgH="2101680" progId="Paint.Picture">
                  <p:embed/>
                </p:oleObj>
              </mc:Choice>
              <mc:Fallback>
                <p:oleObj name="Bitmap Image" r:id="rId2" imgW="3968640" imgH="2101680" progId="Paint.Picture">
                  <p:embed/>
                  <p:pic>
                    <p:nvPicPr>
                      <p:cNvPr id="3" name="Object 2">
                        <a:extLst>
                          <a:ext uri="{FF2B5EF4-FFF2-40B4-BE49-F238E27FC236}">
                            <a16:creationId xmlns:a16="http://schemas.microsoft.com/office/drawing/2014/main" id="{0C456C23-DC68-4278-98C9-CFBE104FB2DD}"/>
                          </a:ext>
                        </a:extLst>
                      </p:cNvPr>
                      <p:cNvPicPr/>
                      <p:nvPr/>
                    </p:nvPicPr>
                    <p:blipFill>
                      <a:blip r:embed="rId3"/>
                      <a:stretch>
                        <a:fillRect/>
                      </a:stretch>
                    </p:blipFill>
                    <p:spPr>
                      <a:xfrm>
                        <a:off x="1747520" y="2376487"/>
                        <a:ext cx="7823199" cy="3521925"/>
                      </a:xfrm>
                      <a:prstGeom prst="rect">
                        <a:avLst/>
                      </a:prstGeom>
                    </p:spPr>
                  </p:pic>
                </p:oleObj>
              </mc:Fallback>
            </mc:AlternateContent>
          </a:graphicData>
        </a:graphic>
      </p:graphicFrame>
    </p:spTree>
    <p:extLst>
      <p:ext uri="{BB962C8B-B14F-4D97-AF65-F5344CB8AC3E}">
        <p14:creationId xmlns:p14="http://schemas.microsoft.com/office/powerpoint/2010/main" val="182058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195FCC3-6511-FFE5-028D-EB665CABEC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1"/>
            <a:ext cx="12191979" cy="6857989"/>
          </a:xfrm>
          <a:prstGeom prst="rect">
            <a:avLst/>
          </a:prstGeom>
        </p:spPr>
      </p:pic>
      <p:sp>
        <p:nvSpPr>
          <p:cNvPr id="11" name="Rectangle 10">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E3440F-BD61-4075-B22A-A9D761EC839D}"/>
              </a:ext>
            </a:extLst>
          </p:cNvPr>
          <p:cNvSpPr>
            <a:spLocks noGrp="1"/>
          </p:cNvSpPr>
          <p:nvPr>
            <p:ph type="ctrTitle"/>
          </p:nvPr>
        </p:nvSpPr>
        <p:spPr>
          <a:xfrm>
            <a:off x="2101755" y="617839"/>
            <a:ext cx="7983941" cy="1190874"/>
          </a:xfrm>
        </p:spPr>
        <p:txBody>
          <a:bodyPr anchor="b">
            <a:normAutofit/>
          </a:bodyPr>
          <a:lstStyle/>
          <a:p>
            <a:pPr algn="ctr">
              <a:lnSpc>
                <a:spcPct val="90000"/>
              </a:lnSpc>
            </a:pPr>
            <a:r>
              <a:rPr lang="en-US" sz="3200" dirty="0">
                <a:solidFill>
                  <a:srgbClr val="FFFFFF"/>
                </a:solidFill>
              </a:rPr>
              <a:t>What are and come with examples for each one of them.</a:t>
            </a:r>
          </a:p>
        </p:txBody>
      </p:sp>
      <p:sp>
        <p:nvSpPr>
          <p:cNvPr id="3" name="Subtitle 2">
            <a:extLst>
              <a:ext uri="{FF2B5EF4-FFF2-40B4-BE49-F238E27FC236}">
                <a16:creationId xmlns:a16="http://schemas.microsoft.com/office/drawing/2014/main" id="{5C449DD9-308F-4816-82F1-577DDFB174F0}"/>
              </a:ext>
            </a:extLst>
          </p:cNvPr>
          <p:cNvSpPr>
            <a:spLocks noGrp="1"/>
          </p:cNvSpPr>
          <p:nvPr>
            <p:ph type="subTitle" idx="1"/>
          </p:nvPr>
        </p:nvSpPr>
        <p:spPr>
          <a:xfrm>
            <a:off x="579120" y="2426542"/>
            <a:ext cx="10444480" cy="2177975"/>
          </a:xfrm>
        </p:spPr>
        <p:txBody>
          <a:bodyPr anchor="t">
            <a:normAutofit/>
          </a:bodyPr>
          <a:lstStyle/>
          <a:p>
            <a:pPr algn="ctr"/>
            <a:r>
              <a:rPr lang="en-US" sz="4000" b="1" dirty="0">
                <a:solidFill>
                  <a:srgbClr val="FFFFFF"/>
                </a:solidFill>
                <a:effectLst/>
                <a:latin typeface="Cooper Black" panose="0208090404030B020404" pitchFamily="18" charset="0"/>
                <a:ea typeface="Times New Roman" panose="02020603050405020304" pitchFamily="18" charset="0"/>
                <a:cs typeface="Calibri" panose="020F0502020204030204" pitchFamily="34" charset="0"/>
              </a:rPr>
              <a:t>Hierarchy, inheritance, data encapsulation</a:t>
            </a:r>
            <a:endParaRPr lang="en-US" sz="4000" b="1" dirty="0">
              <a:solidFill>
                <a:srgbClr val="FFFFFF"/>
              </a:solidFill>
              <a:effectLst/>
              <a:latin typeface="Cooper Black" panose="0208090404030B020404" pitchFamily="18" charset="0"/>
              <a:ea typeface="Times New Roman" panose="02020603050405020304" pitchFamily="18" charset="0"/>
              <a:cs typeface="Times New Roman" panose="02020603050405020304" pitchFamily="18" charset="0"/>
            </a:endParaRPr>
          </a:p>
          <a:p>
            <a:pPr algn="ctr"/>
            <a:endParaRPr lang="en-US" dirty="0">
              <a:solidFill>
                <a:srgbClr val="FFFFFF"/>
              </a:solidFill>
            </a:endParaRPr>
          </a:p>
        </p:txBody>
      </p:sp>
    </p:spTree>
    <p:extLst>
      <p:ext uri="{BB962C8B-B14F-4D97-AF65-F5344CB8AC3E}">
        <p14:creationId xmlns:p14="http://schemas.microsoft.com/office/powerpoint/2010/main" val="9030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4" name="Freeform: Shape 23">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9" name="Rectangle 28">
            <a:extLst>
              <a:ext uri="{FF2B5EF4-FFF2-40B4-BE49-F238E27FC236}">
                <a16:creationId xmlns:a16="http://schemas.microsoft.com/office/drawing/2014/main" id="{AB5EEF03-B0BA-454B-B285-4886785C2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E72DC-8290-4F6B-A5B9-EF1E4A6A88C6}"/>
              </a:ext>
            </a:extLst>
          </p:cNvPr>
          <p:cNvSpPr>
            <a:spLocks noGrp="1"/>
          </p:cNvSpPr>
          <p:nvPr>
            <p:ph type="title"/>
          </p:nvPr>
        </p:nvSpPr>
        <p:spPr>
          <a:xfrm>
            <a:off x="5379227" y="335280"/>
            <a:ext cx="6375894" cy="6136640"/>
          </a:xfrm>
        </p:spPr>
        <p:txBody>
          <a:bodyPr vert="horz" lIns="91440" tIns="45720" rIns="91440" bIns="45720" rtlCol="0" anchor="b">
            <a:normAutofit/>
          </a:bodyPr>
          <a:lstStyle/>
          <a:p>
            <a:pPr marL="342900" marR="0" lvl="0" indent="-342900" algn="ctr">
              <a:lnSpc>
                <a:spcPct val="90000"/>
              </a:lnSpc>
              <a:spcAft>
                <a:spcPts val="0"/>
              </a:spcAft>
            </a:pPr>
            <a:r>
              <a:rPr lang="en-US" sz="1800" b="1" u="sng" dirty="0">
                <a:effectLst/>
              </a:rPr>
              <a:t>Hierarchy</a:t>
            </a:r>
            <a:br>
              <a:rPr lang="en-US" sz="1800" dirty="0">
                <a:effectLst/>
              </a:rPr>
            </a:br>
            <a:r>
              <a:rPr lang="en-US" sz="1800" dirty="0">
                <a:effectLst/>
              </a:rPr>
              <a:t>Hierarchical Inheritance: </a:t>
            </a:r>
            <a:r>
              <a:rPr lang="en-US" sz="1800" b="1" dirty="0">
                <a:effectLst/>
              </a:rPr>
              <a:t>When more than one derived classes are created from a single base</a:t>
            </a:r>
            <a:r>
              <a:rPr lang="en-US" sz="1800" dirty="0">
                <a:effectLst/>
              </a:rPr>
              <a:t> this type of inheritance is called hierarchical inheritance. In this program, we have a parent (base) class and two child (derived) classes.</a:t>
            </a:r>
            <a:br>
              <a:rPr lang="en-US" sz="1800" dirty="0">
                <a:effectLst/>
              </a:rPr>
            </a:br>
            <a:r>
              <a:rPr lang="en-US" sz="1800" dirty="0">
                <a:effectLst/>
              </a:rPr>
              <a:t> </a:t>
            </a:r>
            <a:br>
              <a:rPr lang="en-US" sz="1800" dirty="0">
                <a:effectLst/>
              </a:rPr>
            </a:br>
            <a:r>
              <a:rPr lang="en-US" sz="1800" dirty="0">
                <a:effectLst/>
              </a:rPr>
              <a:t> </a:t>
            </a:r>
            <a:br>
              <a:rPr lang="en-US" sz="1800" dirty="0">
                <a:effectLst/>
              </a:rPr>
            </a:br>
            <a:r>
              <a:rPr lang="en-US" sz="1800" b="1" u="sng" dirty="0">
                <a:effectLst/>
              </a:rPr>
              <a:t>Inheritance</a:t>
            </a:r>
            <a:br>
              <a:rPr lang="en-US" sz="1800" dirty="0">
                <a:effectLst/>
              </a:rPr>
            </a:br>
            <a:r>
              <a:rPr lang="en-US" sz="1800" b="1" u="none" strike="noStrike" dirty="0">
                <a:effectLst/>
              </a:rPr>
              <a:t> </a:t>
            </a:r>
            <a:br>
              <a:rPr lang="en-US" sz="1800" dirty="0">
                <a:effectLst/>
              </a:rPr>
            </a:br>
            <a:r>
              <a:rPr lang="en-US" sz="1800" dirty="0" err="1">
                <a:effectLst/>
              </a:rPr>
              <a:t>Inheritance</a:t>
            </a:r>
            <a:r>
              <a:rPr lang="en-US" sz="1800" dirty="0">
                <a:effectLst/>
              </a:rPr>
              <a:t> is a powerful feature in object oriented programming. It refers to </a:t>
            </a:r>
            <a:r>
              <a:rPr lang="en-US" sz="1800" b="1" dirty="0">
                <a:effectLst/>
              </a:rPr>
              <a:t>defining a new class with little or no modification to an existing class</a:t>
            </a:r>
            <a:r>
              <a:rPr lang="en-US" sz="1800" dirty="0">
                <a:effectLst/>
              </a:rPr>
              <a:t>. The new class is called derived (or child) class and the one from which it inherits is called the base (or parent) class.</a:t>
            </a:r>
            <a:br>
              <a:rPr lang="en-US" sz="1800" dirty="0">
                <a:effectLst/>
              </a:rPr>
            </a:br>
            <a:r>
              <a:rPr lang="en-US" sz="1800" dirty="0">
                <a:effectLst/>
              </a:rPr>
              <a:t> </a:t>
            </a:r>
            <a:br>
              <a:rPr lang="en-US" sz="1800" dirty="0">
                <a:effectLst/>
              </a:rPr>
            </a:br>
            <a:r>
              <a:rPr lang="en-US" sz="1800" b="1" u="sng" dirty="0">
                <a:effectLst/>
              </a:rPr>
              <a:t>data encapsulation</a:t>
            </a:r>
            <a:br>
              <a:rPr lang="en-US" sz="1800" dirty="0">
                <a:effectLst/>
              </a:rPr>
            </a:br>
            <a:r>
              <a:rPr lang="en-US" sz="1800" b="1" u="none" strike="noStrike" dirty="0">
                <a:effectLst/>
              </a:rPr>
              <a:t> </a:t>
            </a:r>
            <a:br>
              <a:rPr lang="en-US" sz="1800" dirty="0">
                <a:effectLst/>
              </a:rPr>
            </a:br>
            <a:r>
              <a:rPr lang="en-US" sz="1800" dirty="0" err="1">
                <a:effectLst/>
              </a:rPr>
              <a:t>Encapsulation</a:t>
            </a:r>
            <a:r>
              <a:rPr lang="en-US" sz="1800" dirty="0">
                <a:effectLst/>
              </a:rPr>
              <a:t> is </a:t>
            </a:r>
            <a:r>
              <a:rPr lang="en-US" sz="1800" b="1" dirty="0">
                <a:effectLst/>
              </a:rPr>
              <a:t>the packing of data and functions that work on that data within a single object</a:t>
            </a:r>
            <a:r>
              <a:rPr lang="en-US" sz="1800" dirty="0">
                <a:effectLst/>
              </a:rPr>
              <a:t>. By doing so, you can hide the internal state of the object from the outside. This is known as information hiding. A class is an example of encapsulation.</a:t>
            </a:r>
            <a:br>
              <a:rPr lang="en-US" sz="1800" dirty="0">
                <a:effectLst/>
              </a:rPr>
            </a:br>
            <a:r>
              <a:rPr lang="en-US" sz="1800" dirty="0">
                <a:effectLst/>
              </a:rPr>
              <a:t> </a:t>
            </a:r>
            <a:br>
              <a:rPr lang="en-US" sz="1800" dirty="0">
                <a:effectLst/>
              </a:rPr>
            </a:br>
            <a:endParaRPr lang="en-US" sz="1800" dirty="0"/>
          </a:p>
        </p:txBody>
      </p:sp>
      <p:sp>
        <p:nvSpPr>
          <p:cNvPr id="31" name="Freeform: Shape 30">
            <a:extLst>
              <a:ext uri="{FF2B5EF4-FFF2-40B4-BE49-F238E27FC236}">
                <a16:creationId xmlns:a16="http://schemas.microsoft.com/office/drawing/2014/main" id="{B17C82BA-B31E-489C-9E34-F04CE4526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985" y="748785"/>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5">
            <a:extLst>
              <a:ext uri="{FF2B5EF4-FFF2-40B4-BE49-F238E27FC236}">
                <a16:creationId xmlns:a16="http://schemas.microsoft.com/office/drawing/2014/main" id="{F9CDB9AB-DC77-2944-BD97-52D6DB664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4" y="841778"/>
            <a:ext cx="3876811" cy="5127565"/>
          </a:xfrm>
          <a:custGeom>
            <a:avLst/>
            <a:gdLst>
              <a:gd name="connsiteX0" fmla="*/ 1941583 w 3876811"/>
              <a:gd name="connsiteY0" fmla="*/ 0 h 5127565"/>
              <a:gd name="connsiteX1" fmla="*/ 2111641 w 3876811"/>
              <a:gd name="connsiteY1" fmla="*/ 149098 h 5127565"/>
              <a:gd name="connsiteX2" fmla="*/ 3370494 w 3876811"/>
              <a:gd name="connsiteY2" fmla="*/ 774450 h 5127565"/>
              <a:gd name="connsiteX3" fmla="*/ 3876811 w 3876811"/>
              <a:gd name="connsiteY3" fmla="*/ 1854685 h 5127565"/>
              <a:gd name="connsiteX4" fmla="*/ 3876810 w 3876811"/>
              <a:gd name="connsiteY4" fmla="*/ 2507216 h 5127565"/>
              <a:gd name="connsiteX5" fmla="*/ 3872563 w 3876811"/>
              <a:gd name="connsiteY5" fmla="*/ 5127565 h 5127565"/>
              <a:gd name="connsiteX6" fmla="*/ 4248 w 3876811"/>
              <a:gd name="connsiteY6" fmla="*/ 5127565 h 5127565"/>
              <a:gd name="connsiteX7" fmla="*/ 0 w 3876811"/>
              <a:gd name="connsiteY7" fmla="*/ 2507216 h 5127565"/>
              <a:gd name="connsiteX8" fmla="*/ 1 w 3876811"/>
              <a:gd name="connsiteY8" fmla="*/ 1854685 h 5127565"/>
              <a:gd name="connsiteX9" fmla="*/ 506320 w 3876811"/>
              <a:gd name="connsiteY9" fmla="*/ 774450 h 5127565"/>
              <a:gd name="connsiteX10" fmla="*/ 1765173 w 3876811"/>
              <a:gd name="connsiteY10" fmla="*/ 149098 h 512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6811" h="5127565">
                <a:moveTo>
                  <a:pt x="1941583" y="0"/>
                </a:moveTo>
                <a:lnTo>
                  <a:pt x="2111641" y="149098"/>
                </a:lnTo>
                <a:cubicBezTo>
                  <a:pt x="2533316" y="474958"/>
                  <a:pt x="3008486" y="564716"/>
                  <a:pt x="3370494" y="774450"/>
                </a:cubicBezTo>
                <a:cubicBezTo>
                  <a:pt x="3718589" y="1017851"/>
                  <a:pt x="3876811" y="1296993"/>
                  <a:pt x="3876811" y="1854685"/>
                </a:cubicBezTo>
                <a:cubicBezTo>
                  <a:pt x="3876811" y="2072195"/>
                  <a:pt x="3876810" y="2289706"/>
                  <a:pt x="3876810" y="2507216"/>
                </a:cubicBezTo>
                <a:lnTo>
                  <a:pt x="3872563" y="5127565"/>
                </a:lnTo>
                <a:lnTo>
                  <a:pt x="4248" y="5127565"/>
                </a:lnTo>
                <a:lnTo>
                  <a:pt x="0" y="2507216"/>
                </a:lnTo>
                <a:cubicBezTo>
                  <a:pt x="0" y="2289706"/>
                  <a:pt x="1" y="2072195"/>
                  <a:pt x="1" y="1854685"/>
                </a:cubicBezTo>
                <a:cubicBezTo>
                  <a:pt x="1" y="1296993"/>
                  <a:pt x="158225" y="1017851"/>
                  <a:pt x="506320" y="774450"/>
                </a:cubicBezTo>
                <a:cubicBezTo>
                  <a:pt x="868329" y="564716"/>
                  <a:pt x="1343500" y="474958"/>
                  <a:pt x="1765173" y="14909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Pyramid with Levels">
            <a:extLst>
              <a:ext uri="{FF2B5EF4-FFF2-40B4-BE49-F238E27FC236}">
                <a16:creationId xmlns:a16="http://schemas.microsoft.com/office/drawing/2014/main" id="{E958AC7A-F012-5C82-3CDD-3EC8611BDD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6490" y="2308153"/>
            <a:ext cx="3217333" cy="3217333"/>
          </a:xfrm>
          <a:prstGeom prst="rect">
            <a:avLst/>
          </a:prstGeom>
        </p:spPr>
      </p:pic>
    </p:spTree>
    <p:extLst>
      <p:ext uri="{BB962C8B-B14F-4D97-AF65-F5344CB8AC3E}">
        <p14:creationId xmlns:p14="http://schemas.microsoft.com/office/powerpoint/2010/main" val="74054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CB62860E-78E8-0547-8CD6-A19C1482F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8CCEAA-FD6D-40E8-8F56-FC3E3F82BE7E}"/>
              </a:ext>
            </a:extLst>
          </p:cNvPr>
          <p:cNvSpPr>
            <a:spLocks noGrp="1"/>
          </p:cNvSpPr>
          <p:nvPr>
            <p:ph type="ctrTitle"/>
          </p:nvPr>
        </p:nvSpPr>
        <p:spPr>
          <a:xfrm>
            <a:off x="952500" y="1205038"/>
            <a:ext cx="5143500" cy="2541335"/>
          </a:xfrm>
        </p:spPr>
        <p:txBody>
          <a:bodyPr anchor="b">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What is polymorphism</a:t>
            </a:r>
            <a:r>
              <a:rPr lang="en-US">
                <a:effectLst/>
                <a:latin typeface="Calibri" panose="020F0502020204030204" pitchFamily="34" charset="0"/>
                <a:ea typeface="Calibri" panose="020F0502020204030204" pitchFamily="34" charset="0"/>
              </a:rPr>
              <a:t> </a:t>
            </a:r>
            <a:endParaRPr lang="en-US"/>
          </a:p>
        </p:txBody>
      </p:sp>
      <p:sp>
        <p:nvSpPr>
          <p:cNvPr id="3" name="Subtitle 2">
            <a:extLst>
              <a:ext uri="{FF2B5EF4-FFF2-40B4-BE49-F238E27FC236}">
                <a16:creationId xmlns:a16="http://schemas.microsoft.com/office/drawing/2014/main" id="{EB63B5A3-A274-42D8-9072-FA15A959729F}"/>
              </a:ext>
            </a:extLst>
          </p:cNvPr>
          <p:cNvSpPr>
            <a:spLocks noGrp="1"/>
          </p:cNvSpPr>
          <p:nvPr>
            <p:ph type="subTitle" idx="1"/>
          </p:nvPr>
        </p:nvSpPr>
        <p:spPr>
          <a:xfrm>
            <a:off x="952500" y="3949334"/>
            <a:ext cx="5143500" cy="2756266"/>
          </a:xfrm>
        </p:spPr>
        <p:txBody>
          <a:bodyPr anchor="t">
            <a:normAutofit fontScale="85000" lnSpcReduction="20000"/>
          </a:bodyPr>
          <a:lstStyle/>
          <a:p>
            <a:pPr>
              <a:lnSpc>
                <a:spcPct val="100000"/>
              </a:lnSpc>
            </a:pPr>
            <a:r>
              <a:rPr lang="en-US" sz="2100" dirty="0">
                <a:effectLst/>
                <a:latin typeface="Roboto" panose="02000000000000000000" pitchFamily="2" charset="0"/>
                <a:ea typeface="Calibri" panose="020F0502020204030204" pitchFamily="34" charset="0"/>
                <a:cs typeface="Times New Roman" panose="02020603050405020304" pitchFamily="18" charset="0"/>
              </a:rPr>
              <a:t>Polymorphism in python </a:t>
            </a:r>
            <a:r>
              <a:rPr lang="en-US" sz="2100" b="1" dirty="0">
                <a:effectLst/>
                <a:latin typeface="Roboto" panose="02000000000000000000" pitchFamily="2" charset="0"/>
                <a:ea typeface="Calibri" panose="020F0502020204030204" pitchFamily="34" charset="0"/>
                <a:cs typeface="Times New Roman" panose="02020603050405020304" pitchFamily="18" charset="0"/>
              </a:rPr>
              <a:t>defines methods in the child class that have the same name as the methods in the parent class</a:t>
            </a:r>
            <a:r>
              <a:rPr lang="en-US" sz="2100" dirty="0">
                <a:effectLst/>
                <a:latin typeface="Roboto" panose="02000000000000000000" pitchFamily="2" charset="0"/>
                <a:ea typeface="Calibri" panose="020F0502020204030204" pitchFamily="34" charset="0"/>
                <a:cs typeface="Times New Roman" panose="02020603050405020304" pitchFamily="18" charset="0"/>
              </a:rPr>
              <a:t>. In inheritance, the child class inherits the methods from the parent class. Also, it is possible to modify a method in a child class that it has inherited from the parent class.</a:t>
            </a:r>
            <a:endParaRPr lang="en-US" sz="2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pPr>
            <a:endParaRPr lang="en-US" sz="1100" dirty="0"/>
          </a:p>
        </p:txBody>
      </p:sp>
      <p:pic>
        <p:nvPicPr>
          <p:cNvPr id="5" name="Picture 4" descr="Magnifying glass and question mark">
            <a:extLst>
              <a:ext uri="{FF2B5EF4-FFF2-40B4-BE49-F238E27FC236}">
                <a16:creationId xmlns:a16="http://schemas.microsoft.com/office/drawing/2014/main" id="{BF591987-CAAA-102B-D664-3433F71A7CDE}"/>
              </a:ext>
            </a:extLst>
          </p:cNvPr>
          <p:cNvPicPr>
            <a:picLocks noChangeAspect="1"/>
          </p:cNvPicPr>
          <p:nvPr/>
        </p:nvPicPr>
        <p:blipFill rotWithShape="1">
          <a:blip r:embed="rId2"/>
          <a:srcRect l="30690" r="27738" b="2"/>
          <a:stretch/>
        </p:blipFill>
        <p:spPr>
          <a:xfrm>
            <a:off x="7107601" y="805231"/>
            <a:ext cx="3876811" cy="5245563"/>
          </a:xfrm>
          <a:custGeom>
            <a:avLst/>
            <a:gdLst/>
            <a:ahLst/>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p:spPr>
      </p:pic>
      <p:sp>
        <p:nvSpPr>
          <p:cNvPr id="14" name="Freeform: Shape 17">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8834"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3868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5305C3-9940-4541-9DEE-9AE9C3EA6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C65E0-C4D9-47DA-B5AC-F2DB8EAC76DF}"/>
              </a:ext>
            </a:extLst>
          </p:cNvPr>
          <p:cNvSpPr>
            <a:spLocks noGrp="1"/>
          </p:cNvSpPr>
          <p:nvPr>
            <p:ph type="title"/>
          </p:nvPr>
        </p:nvSpPr>
        <p:spPr>
          <a:xfrm>
            <a:off x="959994" y="943705"/>
            <a:ext cx="10287000" cy="1279329"/>
          </a:xfrm>
        </p:spPr>
        <p:txBody>
          <a:bodyPr>
            <a:normAutofit/>
          </a:bodyPr>
          <a:lstStyle/>
          <a:p>
            <a:pPr algn="ctr"/>
            <a:r>
              <a:rPr lang="en-US" dirty="0"/>
              <a:t>Discuss about</a:t>
            </a:r>
            <a:endParaRPr lang="en-US"/>
          </a:p>
        </p:txBody>
      </p:sp>
      <p:cxnSp>
        <p:nvCxnSpPr>
          <p:cNvPr id="11" name="Straight Connector 10">
            <a:extLst>
              <a:ext uri="{FF2B5EF4-FFF2-40B4-BE49-F238E27FC236}">
                <a16:creationId xmlns:a16="http://schemas.microsoft.com/office/drawing/2014/main" id="{AB882E83-38EA-4A57-928E-B07CFAFB70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73574" y="2359560"/>
            <a:ext cx="7217448" cy="0"/>
          </a:xfrm>
          <a:prstGeom prst="line">
            <a:avLst/>
          </a:prstGeom>
          <a:ln w="254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D7892F4-59E3-99CF-03BC-A16C8FCB346A}"/>
              </a:ext>
            </a:extLst>
          </p:cNvPr>
          <p:cNvGraphicFramePr>
            <a:graphicFrameLocks noGrp="1"/>
          </p:cNvGraphicFramePr>
          <p:nvPr>
            <p:ph idx="1"/>
            <p:extLst>
              <p:ext uri="{D42A27DB-BD31-4B8C-83A1-F6EECF244321}">
                <p14:modId xmlns:p14="http://schemas.microsoft.com/office/powerpoint/2010/main" val="1676917290"/>
              </p:ext>
            </p:extLst>
          </p:nvPr>
        </p:nvGraphicFramePr>
        <p:xfrm>
          <a:off x="1386590" y="2864825"/>
          <a:ext cx="9458794" cy="326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753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2A02-73CC-40B6-B2D6-001F47331C65}"/>
              </a:ext>
            </a:extLst>
          </p:cNvPr>
          <p:cNvSpPr>
            <a:spLocks noGrp="1"/>
          </p:cNvSpPr>
          <p:nvPr>
            <p:ph type="title"/>
          </p:nvPr>
        </p:nvSpPr>
        <p:spPr>
          <a:xfrm>
            <a:off x="570504" y="197587"/>
            <a:ext cx="9076329" cy="1064277"/>
          </a:xfrm>
        </p:spPr>
        <p:txBody>
          <a:bodyPr/>
          <a:lstStyle/>
          <a:p>
            <a:r>
              <a:rPr lang="en-US" u="sng" dirty="0"/>
              <a:t>Find and describe the error.</a:t>
            </a:r>
          </a:p>
        </p:txBody>
      </p:sp>
      <p:sp>
        <p:nvSpPr>
          <p:cNvPr id="4" name="Rectangle 1">
            <a:extLst>
              <a:ext uri="{FF2B5EF4-FFF2-40B4-BE49-F238E27FC236}">
                <a16:creationId xmlns:a16="http://schemas.microsoft.com/office/drawing/2014/main" id="{631942BB-0081-4E93-AAD8-9757DC79E47F}"/>
              </a:ext>
            </a:extLst>
          </p:cNvPr>
          <p:cNvSpPr>
            <a:spLocks noGrp="1" noChangeArrowheads="1"/>
          </p:cNvSpPr>
          <p:nvPr>
            <p:ph idx="1"/>
          </p:nvPr>
        </p:nvSpPr>
        <p:spPr bwMode="auto">
          <a:xfrm>
            <a:off x="966744" y="1257179"/>
            <a:ext cx="7608173" cy="56323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CC7832"/>
                </a:solidFill>
                <a:effectLst/>
                <a:latin typeface="JetBrains Mono"/>
              </a:rPr>
              <a:t>class </a:t>
            </a:r>
            <a:r>
              <a:rPr kumimoji="0" lang="en-US" altLang="en-US" sz="3600" b="0" i="0" u="none" strike="noStrike" cap="none" normalizeH="0" baseline="0" dirty="0">
                <a:ln>
                  <a:noFill/>
                </a:ln>
                <a:solidFill>
                  <a:srgbClr val="A9B7C6"/>
                </a:solidFill>
                <a:effectLst/>
                <a:latin typeface="JetBrains Mono"/>
              </a:rPr>
              <a:t>CIS:</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A9B7C6"/>
                </a:solidFill>
                <a:effectLst/>
                <a:latin typeface="JetBrains Mono"/>
              </a:rPr>
              <a:t>    </a:t>
            </a:r>
            <a:r>
              <a:rPr kumimoji="0" lang="en-US" altLang="en-US" sz="3600" b="0" i="0" u="none" strike="noStrike" cap="none" normalizeH="0" baseline="0" dirty="0">
                <a:ln>
                  <a:noFill/>
                </a:ln>
                <a:solidFill>
                  <a:srgbClr val="CC7832"/>
                </a:solidFill>
                <a:effectLst/>
                <a:latin typeface="JetBrains Mono"/>
              </a:rPr>
              <a:t>def </a:t>
            </a:r>
            <a:r>
              <a:rPr kumimoji="0" lang="en-US" altLang="en-US" sz="3600" b="0" i="0" u="none" strike="noStrike" cap="none" normalizeH="0" baseline="0" dirty="0">
                <a:ln>
                  <a:noFill/>
                </a:ln>
                <a:solidFill>
                  <a:srgbClr val="B200B2"/>
                </a:solidFill>
                <a:effectLst/>
                <a:latin typeface="JetBrains Mono"/>
              </a:rPr>
              <a:t>__</a:t>
            </a:r>
            <a:r>
              <a:rPr kumimoji="0" lang="en-US" altLang="en-US" sz="3600" b="0" i="0" u="none" strike="noStrike" cap="none" normalizeH="0" baseline="0" dirty="0" err="1">
                <a:ln>
                  <a:noFill/>
                </a:ln>
                <a:solidFill>
                  <a:srgbClr val="B200B2"/>
                </a:solidFill>
                <a:effectLst/>
                <a:latin typeface="JetBrains Mono"/>
              </a:rPr>
              <a:t>init</a:t>
            </a:r>
            <a:r>
              <a:rPr kumimoji="0" lang="en-US" altLang="en-US" sz="3600" b="0" i="0" u="none" strike="noStrike" cap="none" normalizeH="0" baseline="0" dirty="0">
                <a:ln>
                  <a:noFill/>
                </a:ln>
                <a:solidFill>
                  <a:srgbClr val="B200B2"/>
                </a:solidFill>
                <a:effectLst/>
                <a:latin typeface="JetBrains Mono"/>
              </a:rPr>
              <a:t>__</a:t>
            </a:r>
            <a:r>
              <a:rPr kumimoji="0" lang="en-US" altLang="en-US" sz="3600" b="0" i="0" u="none" strike="noStrike" cap="none" normalizeH="0" baseline="0" dirty="0">
                <a:ln>
                  <a:noFill/>
                </a:ln>
                <a:solidFill>
                  <a:srgbClr val="A9B7C6"/>
                </a:solidFill>
                <a:effectLst/>
                <a:latin typeface="JetBrains Mono"/>
              </a:rPr>
              <a:t>(</a:t>
            </a:r>
            <a:r>
              <a:rPr kumimoji="0" lang="en-US" altLang="en-US" sz="3600" b="0" i="0" u="none" strike="noStrike" cap="none" normalizeH="0" baseline="0" dirty="0">
                <a:ln>
                  <a:noFill/>
                </a:ln>
                <a:solidFill>
                  <a:srgbClr val="94558D"/>
                </a:solidFill>
                <a:effectLst/>
                <a:latin typeface="JetBrains Mono"/>
              </a:rPr>
              <a:t>self</a:t>
            </a:r>
            <a:r>
              <a:rPr kumimoji="0" lang="en-US" altLang="en-US" sz="3600" b="0" i="0" u="none" strike="noStrike" cap="none" normalizeH="0" baseline="0" dirty="0">
                <a:ln>
                  <a:noFill/>
                </a:ln>
                <a:solidFill>
                  <a:srgbClr val="A9B7C6"/>
                </a:solidFill>
                <a:effectLst/>
                <a:latin typeface="JetBrains Mono"/>
              </a:rPr>
              <a:t>):</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A9B7C6"/>
                </a:solidFill>
                <a:effectLst/>
                <a:latin typeface="JetBrains Mono"/>
              </a:rPr>
              <a:t>        </a:t>
            </a:r>
            <a:r>
              <a:rPr kumimoji="0" lang="en-US" altLang="en-US" sz="3600" b="0" i="0" u="none" strike="noStrike" cap="none" normalizeH="0" baseline="0" dirty="0">
                <a:ln>
                  <a:noFill/>
                </a:ln>
                <a:solidFill>
                  <a:srgbClr val="94558D"/>
                </a:solidFill>
                <a:effectLst/>
                <a:latin typeface="JetBrains Mono"/>
              </a:rPr>
              <a:t>self</a:t>
            </a:r>
            <a:r>
              <a:rPr kumimoji="0" lang="en-US" altLang="en-US" sz="3600" b="0" i="0" u="none" strike="noStrike" cap="none" normalizeH="0" baseline="0" dirty="0">
                <a:ln>
                  <a:noFill/>
                </a:ln>
                <a:solidFill>
                  <a:srgbClr val="A9B7C6"/>
                </a:solidFill>
                <a:effectLst/>
                <a:latin typeface="JetBrains Mono"/>
              </a:rPr>
              <a:t>.name = </a:t>
            </a:r>
            <a:r>
              <a:rPr kumimoji="0" lang="en-US" altLang="en-US" sz="3600" b="0" i="0" u="none" strike="noStrike" cap="none" normalizeH="0" baseline="0" dirty="0">
                <a:ln>
                  <a:noFill/>
                </a:ln>
                <a:solidFill>
                  <a:srgbClr val="6A8759"/>
                </a:solidFill>
                <a:effectLst/>
                <a:latin typeface="JetBrains Mono"/>
              </a:rPr>
              <a:t>"Name"</a:t>
            </a:r>
            <a:br>
              <a:rPr kumimoji="0" lang="en-US" altLang="en-US" sz="3600" b="0" i="0" u="none" strike="noStrike" cap="none" normalizeH="0" baseline="0" dirty="0">
                <a:ln>
                  <a:noFill/>
                </a:ln>
                <a:solidFill>
                  <a:srgbClr val="6A8759"/>
                </a:solidFill>
                <a:effectLst/>
                <a:latin typeface="JetBrains Mono"/>
              </a:rPr>
            </a:br>
            <a:r>
              <a:rPr kumimoji="0" lang="en-US" altLang="en-US" sz="3600" b="0" i="0" u="none" strike="noStrike" cap="none" normalizeH="0" baseline="0" dirty="0">
                <a:ln>
                  <a:noFill/>
                </a:ln>
                <a:solidFill>
                  <a:srgbClr val="6A8759"/>
                </a:solidFill>
                <a:effectLst/>
                <a:latin typeface="JetBrains Mono"/>
              </a:rPr>
              <a:t>        </a:t>
            </a:r>
            <a:r>
              <a:rPr kumimoji="0" lang="en-US" altLang="en-US" sz="3600" b="0" i="0" u="none" strike="noStrike" cap="none" normalizeH="0" baseline="0" dirty="0" err="1">
                <a:ln>
                  <a:noFill/>
                </a:ln>
                <a:solidFill>
                  <a:srgbClr val="94558D"/>
                </a:solidFill>
                <a:effectLst/>
                <a:latin typeface="JetBrains Mono"/>
              </a:rPr>
              <a:t>self</a:t>
            </a:r>
            <a:r>
              <a:rPr kumimoji="0" lang="en-US" altLang="en-US" sz="3600" b="0" i="0" u="none" strike="noStrike" cap="none" normalizeH="0" baseline="0" dirty="0" err="1">
                <a:ln>
                  <a:noFill/>
                </a:ln>
                <a:solidFill>
                  <a:srgbClr val="A9B7C6"/>
                </a:solidFill>
                <a:effectLst/>
                <a:latin typeface="JetBrains Mono"/>
              </a:rPr>
              <a:t>.__age</a:t>
            </a:r>
            <a:r>
              <a:rPr kumimoji="0" lang="en-US" altLang="en-US" sz="3600" b="0" i="0" u="none" strike="noStrike" cap="none" normalizeH="0" baseline="0" dirty="0">
                <a:ln>
                  <a:noFill/>
                </a:ln>
                <a:solidFill>
                  <a:srgbClr val="A9B7C6"/>
                </a:solidFill>
                <a:effectLst/>
                <a:latin typeface="JetBrains Mono"/>
              </a:rPr>
              <a:t> = </a:t>
            </a:r>
            <a:r>
              <a:rPr kumimoji="0" lang="en-US" altLang="en-US" sz="3600" b="0" i="0" u="none" strike="noStrike" cap="none" normalizeH="0" baseline="0" dirty="0">
                <a:ln>
                  <a:noFill/>
                </a:ln>
                <a:solidFill>
                  <a:srgbClr val="6A8759"/>
                </a:solidFill>
                <a:effectLst/>
                <a:latin typeface="JetBrains Mono"/>
              </a:rPr>
              <a:t>"age"</a:t>
            </a:r>
            <a:br>
              <a:rPr kumimoji="0" lang="en-US" altLang="en-US" sz="3600" b="0" i="0" u="none" strike="noStrike" cap="none" normalizeH="0" baseline="0" dirty="0">
                <a:ln>
                  <a:noFill/>
                </a:ln>
                <a:solidFill>
                  <a:srgbClr val="6A8759"/>
                </a:solidFill>
                <a:effectLst/>
                <a:latin typeface="JetBrains Mono"/>
              </a:rPr>
            </a:br>
            <a:r>
              <a:rPr kumimoji="0" lang="en-US" altLang="en-US" sz="3600" b="0" i="0" u="none" strike="noStrike" cap="none" normalizeH="0" baseline="0" dirty="0">
                <a:ln>
                  <a:noFill/>
                </a:ln>
                <a:solidFill>
                  <a:srgbClr val="6A8759"/>
                </a:solidFill>
                <a:effectLst/>
                <a:latin typeface="JetBrains Mono"/>
              </a:rPr>
              <a:t>    </a:t>
            </a:r>
            <a:r>
              <a:rPr kumimoji="0" lang="en-US" altLang="en-US" sz="3600" b="0" i="0" u="none" strike="noStrike" cap="none" normalizeH="0" baseline="0" dirty="0">
                <a:ln>
                  <a:noFill/>
                </a:ln>
                <a:solidFill>
                  <a:srgbClr val="CC7832"/>
                </a:solidFill>
                <a:effectLst/>
                <a:latin typeface="JetBrains Mono"/>
              </a:rPr>
              <a:t>def  </a:t>
            </a:r>
            <a:r>
              <a:rPr kumimoji="0" lang="en-US" altLang="en-US" sz="3600" b="0" i="0" u="none" strike="noStrike" cap="none" normalizeH="0" baseline="0" dirty="0">
                <a:ln>
                  <a:noFill/>
                </a:ln>
                <a:solidFill>
                  <a:srgbClr val="FFC66D"/>
                </a:solidFill>
                <a:effectLst/>
                <a:latin typeface="JetBrains Mono"/>
              </a:rPr>
              <a:t>this</a:t>
            </a:r>
            <a:r>
              <a:rPr kumimoji="0" lang="en-US" altLang="en-US" sz="3600" b="0" i="0" u="none" strike="noStrike" cap="none" normalizeH="0" baseline="0" dirty="0">
                <a:ln>
                  <a:noFill/>
                </a:ln>
                <a:solidFill>
                  <a:srgbClr val="A9B7C6"/>
                </a:solidFill>
                <a:effectLst/>
                <a:latin typeface="JetBrains Mono"/>
              </a:rPr>
              <a:t>(</a:t>
            </a:r>
            <a:r>
              <a:rPr kumimoji="0" lang="en-US" altLang="en-US" sz="3600" b="0" i="0" u="none" strike="noStrike" cap="none" normalizeH="0" baseline="0" dirty="0">
                <a:ln>
                  <a:noFill/>
                </a:ln>
                <a:solidFill>
                  <a:srgbClr val="94558D"/>
                </a:solidFill>
                <a:effectLst/>
                <a:latin typeface="JetBrains Mono"/>
              </a:rPr>
              <a:t>self</a:t>
            </a:r>
            <a:r>
              <a:rPr kumimoji="0" lang="en-US" altLang="en-US" sz="3600" b="0" i="0" u="none" strike="noStrike" cap="none" normalizeH="0" baseline="0" dirty="0">
                <a:ln>
                  <a:noFill/>
                </a:ln>
                <a:solidFill>
                  <a:srgbClr val="A9B7C6"/>
                </a:solidFill>
                <a:effectLst/>
                <a:latin typeface="JetBrains Mono"/>
              </a:rPr>
              <a:t>):</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A9B7C6"/>
                </a:solidFill>
                <a:effectLst/>
                <a:latin typeface="JetBrains Mono"/>
              </a:rPr>
              <a:t>        </a:t>
            </a:r>
            <a:r>
              <a:rPr kumimoji="0" lang="en-US" altLang="en-US" sz="3600" b="0" i="0" u="none" strike="noStrike" cap="none" normalizeH="0" baseline="0" dirty="0">
                <a:ln>
                  <a:noFill/>
                </a:ln>
                <a:solidFill>
                  <a:srgbClr val="CC7832"/>
                </a:solidFill>
                <a:effectLst/>
                <a:latin typeface="JetBrains Mono"/>
              </a:rPr>
              <a:t>return </a:t>
            </a:r>
            <a:r>
              <a:rPr kumimoji="0" lang="en-US" altLang="en-US" sz="3600" b="0" i="0" u="none" strike="noStrike" cap="none" normalizeH="0" baseline="0" dirty="0">
                <a:ln>
                  <a:noFill/>
                </a:ln>
                <a:solidFill>
                  <a:srgbClr val="94558D"/>
                </a:solidFill>
                <a:effectLst/>
                <a:latin typeface="JetBrains Mono"/>
              </a:rPr>
              <a:t>self</a:t>
            </a:r>
            <a:r>
              <a:rPr kumimoji="0" lang="en-US" altLang="en-US" sz="3600" b="0" i="0" u="none" strike="noStrike" cap="none" normalizeH="0" baseline="0" dirty="0">
                <a:ln>
                  <a:noFill/>
                </a:ln>
                <a:solidFill>
                  <a:srgbClr val="A9B7C6"/>
                </a:solidFill>
                <a:effectLst/>
                <a:latin typeface="JetBrains Mono"/>
              </a:rPr>
              <a:t>.name +</a:t>
            </a:r>
            <a:r>
              <a:rPr kumimoji="0" lang="en-US" altLang="en-US" sz="3600" b="0" i="0" u="none" strike="noStrike" cap="none" normalizeH="0" baseline="0" dirty="0">
                <a:ln>
                  <a:noFill/>
                </a:ln>
                <a:solidFill>
                  <a:srgbClr val="6A8759"/>
                </a:solidFill>
                <a:effectLst/>
                <a:latin typeface="JetBrains Mono"/>
              </a:rPr>
              <a:t>" is " </a:t>
            </a:r>
            <a:r>
              <a:rPr kumimoji="0" lang="en-US" altLang="en-US" sz="3600" b="0" i="0" u="none" strike="noStrike" cap="none" normalizeH="0" baseline="0" dirty="0">
                <a:ln>
                  <a:noFill/>
                </a:ln>
                <a:solidFill>
                  <a:srgbClr val="A9B7C6"/>
                </a:solidFill>
                <a:effectLst/>
                <a:latin typeface="JetBrains Mono"/>
              </a:rPr>
              <a:t>+ </a:t>
            </a:r>
            <a:r>
              <a:rPr kumimoji="0" lang="en-US" altLang="en-US" sz="3600" b="0" i="0" u="none" strike="noStrike" cap="none" normalizeH="0" baseline="0" dirty="0" err="1">
                <a:ln>
                  <a:noFill/>
                </a:ln>
                <a:solidFill>
                  <a:srgbClr val="94558D"/>
                </a:solidFill>
                <a:effectLst/>
                <a:latin typeface="JetBrains Mono"/>
              </a:rPr>
              <a:t>self</a:t>
            </a:r>
            <a:r>
              <a:rPr kumimoji="0" lang="en-US" altLang="en-US" sz="3600" b="0" i="0" u="none" strike="noStrike" cap="none" normalizeH="0" baseline="0" dirty="0" err="1">
                <a:ln>
                  <a:noFill/>
                </a:ln>
                <a:solidFill>
                  <a:srgbClr val="A9B7C6"/>
                </a:solidFill>
                <a:effectLst/>
                <a:latin typeface="JetBrains Mono"/>
              </a:rPr>
              <a:t>.__age</a:t>
            </a:r>
            <a:br>
              <a:rPr kumimoji="0" lang="en-US" altLang="en-US" sz="3600" b="0" i="0" u="none" strike="noStrike" cap="none" normalizeH="0" baseline="0" dirty="0">
                <a:ln>
                  <a:noFill/>
                </a:ln>
                <a:solidFill>
                  <a:srgbClr val="A9B7C6"/>
                </a:solidFill>
                <a:effectLst/>
                <a:latin typeface="JetBrains Mono"/>
              </a:rPr>
            </a:b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err="1">
                <a:ln>
                  <a:noFill/>
                </a:ln>
                <a:solidFill>
                  <a:srgbClr val="A9B7C6"/>
                </a:solidFill>
                <a:effectLst/>
                <a:latin typeface="JetBrains Mono"/>
              </a:rPr>
              <a:t>mav</a:t>
            </a:r>
            <a:r>
              <a:rPr kumimoji="0" lang="en-US" altLang="en-US" sz="3600" b="0" i="0" u="none" strike="noStrike" cap="none" normalizeH="0" baseline="0" dirty="0">
                <a:ln>
                  <a:noFill/>
                </a:ln>
                <a:solidFill>
                  <a:srgbClr val="A9B7C6"/>
                </a:solidFill>
                <a:effectLst/>
                <a:latin typeface="JetBrains Mono"/>
              </a:rPr>
              <a:t> = CIS()</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A9B7C6"/>
                </a:solidFill>
                <a:effectLst/>
                <a:latin typeface="JetBrains Mono"/>
              </a:rPr>
              <a:t>print(</a:t>
            </a:r>
            <a:r>
              <a:rPr kumimoji="0" lang="en-US" altLang="en-US" sz="3600" b="0" i="0" u="none" strike="noStrike" cap="none" normalizeH="0" baseline="0" dirty="0" err="1">
                <a:ln>
                  <a:noFill/>
                </a:ln>
                <a:solidFill>
                  <a:srgbClr val="A9B7C6"/>
                </a:solidFill>
                <a:effectLst/>
                <a:latin typeface="JetBrains Mono"/>
              </a:rPr>
              <a:t>mav</a:t>
            </a:r>
            <a:r>
              <a:rPr kumimoji="0" lang="en-US" altLang="en-US" sz="3600" b="0" i="0" u="none" strike="noStrike" cap="none" normalizeH="0" baseline="0" dirty="0">
                <a:ln>
                  <a:noFill/>
                </a:ln>
                <a:solidFill>
                  <a:srgbClr val="A9B7C6"/>
                </a:solidFill>
                <a:effectLst/>
                <a:latin typeface="JetBrains Mono"/>
              </a:rPr>
              <a:t>._</a:t>
            </a:r>
            <a:r>
              <a:rPr kumimoji="0" lang="en-US" altLang="en-US" sz="3600" b="0" i="0" u="none" strike="noStrike" cap="none" normalizeH="0" baseline="0" dirty="0" err="1">
                <a:ln>
                  <a:noFill/>
                </a:ln>
                <a:solidFill>
                  <a:srgbClr val="A9B7C6"/>
                </a:solidFill>
                <a:effectLst/>
                <a:latin typeface="JetBrains Mono"/>
              </a:rPr>
              <a:t>CIS__age</a:t>
            </a:r>
            <a:r>
              <a:rPr kumimoji="0" lang="en-US" altLang="en-US" sz="3600" b="0" i="0" u="none" strike="noStrike" cap="none" normalizeH="0" baseline="0" dirty="0">
                <a:ln>
                  <a:noFill/>
                </a:ln>
                <a:solidFill>
                  <a:srgbClr val="A9B7C6"/>
                </a:solidFill>
                <a:effectLst/>
                <a:latin typeface="JetBrains Mono"/>
              </a:rPr>
              <a:t>)</a:t>
            </a:r>
            <a:br>
              <a:rPr kumimoji="0" lang="en-US" altLang="en-US" sz="3600" b="0" i="0" u="none" strike="noStrike" cap="none" normalizeH="0" baseline="0" dirty="0">
                <a:ln>
                  <a:noFill/>
                </a:ln>
                <a:solidFill>
                  <a:srgbClr val="A9B7C6"/>
                </a:solidFill>
                <a:effectLst/>
                <a:latin typeface="JetBrains Mono"/>
              </a:rPr>
            </a:br>
            <a:r>
              <a:rPr kumimoji="0" lang="en-US" altLang="en-US" sz="3600" b="0" i="0" u="none" strike="noStrike" cap="none" normalizeH="0" baseline="0" dirty="0">
                <a:ln>
                  <a:noFill/>
                </a:ln>
                <a:solidFill>
                  <a:srgbClr val="A9B7C6"/>
                </a:solidFill>
                <a:effectLst/>
                <a:latin typeface="JetBrains Mono"/>
              </a:rPr>
              <a:t>print(mav.name)</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4856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C97A591E-863D-46C2-AEA3-E26C1714C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A4233-58FE-4867-ACFE-9F048B4E6368}"/>
              </a:ext>
            </a:extLst>
          </p:cNvPr>
          <p:cNvSpPr>
            <a:spLocks noGrp="1"/>
          </p:cNvSpPr>
          <p:nvPr>
            <p:ph type="ctrTitle"/>
          </p:nvPr>
        </p:nvSpPr>
        <p:spPr>
          <a:xfrm>
            <a:off x="5019741" y="960120"/>
            <a:ext cx="6219758" cy="1508760"/>
          </a:xfrm>
        </p:spPr>
        <p:txBody>
          <a:bodyPr vert="horz" lIns="91440" tIns="45720" rIns="91440" bIns="45720" rtlCol="0" anchor="ctr">
            <a:normAutofit/>
          </a:bodyPr>
          <a:lstStyle/>
          <a:p>
            <a:pPr algn="r"/>
            <a:r>
              <a:rPr lang="en-US" sz="4000" kern="1200">
                <a:solidFill>
                  <a:schemeClr val="tx2"/>
                </a:solidFill>
                <a:latin typeface="+mj-lt"/>
                <a:ea typeface="+mj-ea"/>
                <a:cs typeface="+mj-cs"/>
              </a:rPr>
              <a:t>Can you tell us what this code is doing ?</a:t>
            </a:r>
          </a:p>
        </p:txBody>
      </p:sp>
      <p:grpSp>
        <p:nvGrpSpPr>
          <p:cNvPr id="17" name="Group 16">
            <a:extLst>
              <a:ext uri="{FF2B5EF4-FFF2-40B4-BE49-F238E27FC236}">
                <a16:creationId xmlns:a16="http://schemas.microsoft.com/office/drawing/2014/main" id="{AF034C8C-1C52-A142-B583-4E8C4B25B2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831057"/>
            <a:ext cx="3151640" cy="5028431"/>
            <a:chOff x="9040360" y="1829569"/>
            <a:chExt cx="3151640" cy="5028431"/>
          </a:xfrm>
        </p:grpSpPr>
        <p:grpSp>
          <p:nvGrpSpPr>
            <p:cNvPr id="18" name="Group 17">
              <a:extLst>
                <a:ext uri="{FF2B5EF4-FFF2-40B4-BE49-F238E27FC236}">
                  <a16:creationId xmlns:a16="http://schemas.microsoft.com/office/drawing/2014/main" id="{B68200D7-5B67-1D42-BC3B-7D00F4E2CF0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9040360" y="1912383"/>
              <a:ext cx="3151640" cy="4945617"/>
              <a:chOff x="9040360" y="1912383"/>
              <a:chExt cx="3151640" cy="4945617"/>
            </a:xfrm>
          </p:grpSpPr>
          <p:sp>
            <p:nvSpPr>
              <p:cNvPr id="20" name="Freeform: Shape 16">
                <a:extLst>
                  <a:ext uri="{FF2B5EF4-FFF2-40B4-BE49-F238E27FC236}">
                    <a16:creationId xmlns:a16="http://schemas.microsoft.com/office/drawing/2014/main" id="{06A2AC6A-4127-4642-A09C-231AA7BEA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01565" y="4566630"/>
                <a:ext cx="2249810" cy="2291370"/>
              </a:xfrm>
              <a:custGeom>
                <a:avLst/>
                <a:gdLst>
                  <a:gd name="connsiteX0" fmla="*/ 1126749 w 2249810"/>
                  <a:gd name="connsiteY0" fmla="*/ 0 h 2291370"/>
                  <a:gd name="connsiteX1" fmla="*/ 1225438 w 2249810"/>
                  <a:gd name="connsiteY1" fmla="*/ 86525 h 2291370"/>
                  <a:gd name="connsiteX2" fmla="*/ 1955981 w 2249810"/>
                  <a:gd name="connsiteY2" fmla="*/ 449433 h 2291370"/>
                  <a:gd name="connsiteX3" fmla="*/ 2249810 w 2249810"/>
                  <a:gd name="connsiteY3" fmla="*/ 1076320 h 2291370"/>
                  <a:gd name="connsiteX4" fmla="*/ 2249810 w 2249810"/>
                  <a:gd name="connsiteY4" fmla="*/ 1172210 h 2291370"/>
                  <a:gd name="connsiteX5" fmla="*/ 2249810 w 2249810"/>
                  <a:gd name="connsiteY5" fmla="*/ 1445920 h 2291370"/>
                  <a:gd name="connsiteX6" fmla="*/ 2249810 w 2249810"/>
                  <a:gd name="connsiteY6" fmla="*/ 1598212 h 2291370"/>
                  <a:gd name="connsiteX7" fmla="*/ 2249810 w 2249810"/>
                  <a:gd name="connsiteY7" fmla="*/ 1807917 h 2291370"/>
                  <a:gd name="connsiteX8" fmla="*/ 2249810 w 2249810"/>
                  <a:gd name="connsiteY8" fmla="*/ 1967812 h 2291370"/>
                  <a:gd name="connsiteX9" fmla="*/ 2210104 w 2249810"/>
                  <a:gd name="connsiteY9" fmla="*/ 2271144 h 2291370"/>
                  <a:gd name="connsiteX10" fmla="*/ 2202000 w 2249810"/>
                  <a:gd name="connsiteY10" fmla="*/ 2291370 h 2291370"/>
                  <a:gd name="connsiteX11" fmla="*/ 47809 w 2249810"/>
                  <a:gd name="connsiteY11" fmla="*/ 2291370 h 2291370"/>
                  <a:gd name="connsiteX12" fmla="*/ 39705 w 2249810"/>
                  <a:gd name="connsiteY12" fmla="*/ 2271144 h 2291370"/>
                  <a:gd name="connsiteX13" fmla="*/ 0 w 2249810"/>
                  <a:gd name="connsiteY13" fmla="*/ 1967812 h 2291370"/>
                  <a:gd name="connsiteX14" fmla="*/ 0 w 2249810"/>
                  <a:gd name="connsiteY14" fmla="*/ 1807917 h 2291370"/>
                  <a:gd name="connsiteX15" fmla="*/ 0 w 2249810"/>
                  <a:gd name="connsiteY15" fmla="*/ 1598212 h 2291370"/>
                  <a:gd name="connsiteX16" fmla="*/ 0 w 2249810"/>
                  <a:gd name="connsiteY16" fmla="*/ 1445920 h 2291370"/>
                  <a:gd name="connsiteX17" fmla="*/ 0 w 2249810"/>
                  <a:gd name="connsiteY17" fmla="*/ 1172210 h 2291370"/>
                  <a:gd name="connsiteX18" fmla="*/ 0 w 2249810"/>
                  <a:gd name="connsiteY18" fmla="*/ 1076320 h 2291370"/>
                  <a:gd name="connsiteX19" fmla="*/ 293829 w 2249810"/>
                  <a:gd name="connsiteY19" fmla="*/ 449433 h 2291370"/>
                  <a:gd name="connsiteX20" fmla="*/ 1024373 w 2249810"/>
                  <a:gd name="connsiteY20" fmla="*/ 86525 h 229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1370">
                    <a:moveTo>
                      <a:pt x="1126749" y="0"/>
                    </a:moveTo>
                    <a:lnTo>
                      <a:pt x="1225438" y="86525"/>
                    </a:lnTo>
                    <a:cubicBezTo>
                      <a:pt x="1470146" y="275630"/>
                      <a:pt x="1745900" y="327719"/>
                      <a:pt x="1955981" y="449433"/>
                    </a:cubicBezTo>
                    <a:cubicBezTo>
                      <a:pt x="2157990" y="590684"/>
                      <a:pt x="2249810" y="752678"/>
                      <a:pt x="2249810" y="1076320"/>
                    </a:cubicBezTo>
                    <a:lnTo>
                      <a:pt x="2249810" y="1172210"/>
                    </a:lnTo>
                    <a:lnTo>
                      <a:pt x="2249810" y="1445920"/>
                    </a:lnTo>
                    <a:lnTo>
                      <a:pt x="2249810" y="1598212"/>
                    </a:lnTo>
                    <a:lnTo>
                      <a:pt x="2249810" y="1807917"/>
                    </a:lnTo>
                    <a:lnTo>
                      <a:pt x="2249810" y="1967812"/>
                    </a:lnTo>
                    <a:cubicBezTo>
                      <a:pt x="2249810" y="2089178"/>
                      <a:pt x="2236898" y="2187812"/>
                      <a:pt x="2210104" y="2271144"/>
                    </a:cubicBezTo>
                    <a:lnTo>
                      <a:pt x="2202000" y="2291370"/>
                    </a:lnTo>
                    <a:lnTo>
                      <a:pt x="47809" y="2291370"/>
                    </a:lnTo>
                    <a:lnTo>
                      <a:pt x="39705" y="2271144"/>
                    </a:lnTo>
                    <a:cubicBezTo>
                      <a:pt x="12912" y="2187812"/>
                      <a:pt x="0" y="2089178"/>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4">
                <a:extLst>
                  <a:ext uri="{FF2B5EF4-FFF2-40B4-BE49-F238E27FC236}">
                    <a16:creationId xmlns:a16="http://schemas.microsoft.com/office/drawing/2014/main" id="{0F3FBD3E-D69C-EB4E-BA48-BC2213AF7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66429" y="1912383"/>
                <a:ext cx="1825571" cy="3044131"/>
              </a:xfrm>
              <a:custGeom>
                <a:avLst/>
                <a:gdLst>
                  <a:gd name="connsiteX0" fmla="*/ 1126749 w 1825571"/>
                  <a:gd name="connsiteY0" fmla="*/ 0 h 3044131"/>
                  <a:gd name="connsiteX1" fmla="*/ 1225438 w 1825571"/>
                  <a:gd name="connsiteY1" fmla="*/ 86525 h 3044131"/>
                  <a:gd name="connsiteX2" fmla="*/ 1787618 w 1825571"/>
                  <a:gd name="connsiteY2" fmla="*/ 367973 h 3044131"/>
                  <a:gd name="connsiteX3" fmla="*/ 1825571 w 1825571"/>
                  <a:gd name="connsiteY3" fmla="*/ 386337 h 3044131"/>
                  <a:gd name="connsiteX4" fmla="*/ 1825571 w 1825571"/>
                  <a:gd name="connsiteY4" fmla="*/ 2657795 h 3044131"/>
                  <a:gd name="connsiteX5" fmla="*/ 1787617 w 1825571"/>
                  <a:gd name="connsiteY5" fmla="*/ 2676158 h 3044131"/>
                  <a:gd name="connsiteX6" fmla="*/ 1225437 w 1825571"/>
                  <a:gd name="connsiteY6" fmla="*/ 2957606 h 3044131"/>
                  <a:gd name="connsiteX7" fmla="*/ 1123061 w 1825571"/>
                  <a:gd name="connsiteY7" fmla="*/ 3044131 h 3044131"/>
                  <a:gd name="connsiteX8" fmla="*/ 1024372 w 1825571"/>
                  <a:gd name="connsiteY8" fmla="*/ 2957606 h 3044131"/>
                  <a:gd name="connsiteX9" fmla="*/ 293828 w 1825571"/>
                  <a:gd name="connsiteY9" fmla="*/ 2594699 h 3044131"/>
                  <a:gd name="connsiteX10" fmla="*/ 0 w 1825571"/>
                  <a:gd name="connsiteY10" fmla="*/ 1967812 h 3044131"/>
                  <a:gd name="connsiteX11" fmla="*/ 0 w 1825571"/>
                  <a:gd name="connsiteY11" fmla="*/ 1807917 h 3044131"/>
                  <a:gd name="connsiteX12" fmla="*/ 0 w 1825571"/>
                  <a:gd name="connsiteY12" fmla="*/ 1598212 h 3044131"/>
                  <a:gd name="connsiteX13" fmla="*/ 0 w 1825571"/>
                  <a:gd name="connsiteY13" fmla="*/ 1445920 h 3044131"/>
                  <a:gd name="connsiteX14" fmla="*/ 0 w 1825571"/>
                  <a:gd name="connsiteY14" fmla="*/ 1172210 h 3044131"/>
                  <a:gd name="connsiteX15" fmla="*/ 0 w 1825571"/>
                  <a:gd name="connsiteY15" fmla="*/ 1076320 h 3044131"/>
                  <a:gd name="connsiteX16" fmla="*/ 293829 w 1825571"/>
                  <a:gd name="connsiteY16" fmla="*/ 449433 h 3044131"/>
                  <a:gd name="connsiteX17" fmla="*/ 1024373 w 1825571"/>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5571" h="3044131">
                    <a:moveTo>
                      <a:pt x="1126749" y="0"/>
                    </a:moveTo>
                    <a:lnTo>
                      <a:pt x="1225438" y="86525"/>
                    </a:lnTo>
                    <a:cubicBezTo>
                      <a:pt x="1408969" y="228354"/>
                      <a:pt x="1609963" y="293111"/>
                      <a:pt x="1787618" y="367973"/>
                    </a:cubicBezTo>
                    <a:lnTo>
                      <a:pt x="1825571" y="386337"/>
                    </a:lnTo>
                    <a:lnTo>
                      <a:pt x="1825571" y="2657795"/>
                    </a:lnTo>
                    <a:lnTo>
                      <a:pt x="1787617" y="2676158"/>
                    </a:lnTo>
                    <a:cubicBezTo>
                      <a:pt x="1609961" y="2751020"/>
                      <a:pt x="1408967" y="2815777"/>
                      <a:pt x="1225437"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3"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5">
                <a:extLst>
                  <a:ext uri="{FF2B5EF4-FFF2-40B4-BE49-F238E27FC236}">
                    <a16:creationId xmlns:a16="http://schemas.microsoft.com/office/drawing/2014/main" id="{EE755D87-FE5C-C54D-92F3-53A2F42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40360" y="4483816"/>
                <a:ext cx="2372219" cy="2366675"/>
              </a:xfrm>
              <a:custGeom>
                <a:avLst/>
                <a:gdLst>
                  <a:gd name="connsiteX0" fmla="*/ 1188054 w 2372219"/>
                  <a:gd name="connsiteY0" fmla="*/ 0 h 2366675"/>
                  <a:gd name="connsiteX1" fmla="*/ 1292112 w 2372219"/>
                  <a:gd name="connsiteY1" fmla="*/ 91233 h 2366675"/>
                  <a:gd name="connsiteX2" fmla="*/ 2062403 w 2372219"/>
                  <a:gd name="connsiteY2" fmla="*/ 473886 h 2366675"/>
                  <a:gd name="connsiteX3" fmla="*/ 2372219 w 2372219"/>
                  <a:gd name="connsiteY3" fmla="*/ 1134881 h 2366675"/>
                  <a:gd name="connsiteX4" fmla="*/ 2372219 w 2372219"/>
                  <a:gd name="connsiteY4" fmla="*/ 1235988 h 2366675"/>
                  <a:gd name="connsiteX5" fmla="*/ 2372219 w 2372219"/>
                  <a:gd name="connsiteY5" fmla="*/ 1524590 h 2366675"/>
                  <a:gd name="connsiteX6" fmla="*/ 2372219 w 2372219"/>
                  <a:gd name="connsiteY6" fmla="*/ 1685168 h 2366675"/>
                  <a:gd name="connsiteX7" fmla="*/ 2372219 w 2372219"/>
                  <a:gd name="connsiteY7" fmla="*/ 1906283 h 2366675"/>
                  <a:gd name="connsiteX8" fmla="*/ 2372219 w 2372219"/>
                  <a:gd name="connsiteY8" fmla="*/ 2074878 h 2366675"/>
                  <a:gd name="connsiteX9" fmla="*/ 2353763 w 2372219"/>
                  <a:gd name="connsiteY9" fmla="*/ 2301179 h 2366675"/>
                  <a:gd name="connsiteX10" fmla="*/ 2337371 w 2372219"/>
                  <a:gd name="connsiteY10" fmla="*/ 2366675 h 2366675"/>
                  <a:gd name="connsiteX11" fmla="*/ 34848 w 2372219"/>
                  <a:gd name="connsiteY11" fmla="*/ 2366675 h 2366675"/>
                  <a:gd name="connsiteX12" fmla="*/ 18456 w 2372219"/>
                  <a:gd name="connsiteY12" fmla="*/ 2301179 h 2366675"/>
                  <a:gd name="connsiteX13" fmla="*/ 0 w 2372219"/>
                  <a:gd name="connsiteY13" fmla="*/ 2074878 h 2366675"/>
                  <a:gd name="connsiteX14" fmla="*/ 0 w 2372219"/>
                  <a:gd name="connsiteY14" fmla="*/ 1906283 h 2366675"/>
                  <a:gd name="connsiteX15" fmla="*/ 0 w 2372219"/>
                  <a:gd name="connsiteY15" fmla="*/ 1685168 h 2366675"/>
                  <a:gd name="connsiteX16" fmla="*/ 0 w 2372219"/>
                  <a:gd name="connsiteY16" fmla="*/ 1524590 h 2366675"/>
                  <a:gd name="connsiteX17" fmla="*/ 0 w 2372219"/>
                  <a:gd name="connsiteY17" fmla="*/ 1235988 h 2366675"/>
                  <a:gd name="connsiteX18" fmla="*/ 0 w 2372219"/>
                  <a:gd name="connsiteY18" fmla="*/ 1134881 h 2366675"/>
                  <a:gd name="connsiteX19" fmla="*/ 309816 w 2372219"/>
                  <a:gd name="connsiteY19" fmla="*/ 473886 h 2366675"/>
                  <a:gd name="connsiteX20" fmla="*/ 1080108 w 2372219"/>
                  <a:gd name="connsiteY20" fmla="*/ 91233 h 2366675"/>
                  <a:gd name="connsiteX0" fmla="*/ 2337371 w 2428811"/>
                  <a:gd name="connsiteY0" fmla="*/ 2366675 h 2458115"/>
                  <a:gd name="connsiteX1" fmla="*/ 34848 w 2428811"/>
                  <a:gd name="connsiteY1" fmla="*/ 2366675 h 2458115"/>
                  <a:gd name="connsiteX2" fmla="*/ 18456 w 2428811"/>
                  <a:gd name="connsiteY2" fmla="*/ 2301179 h 2458115"/>
                  <a:gd name="connsiteX3" fmla="*/ 0 w 2428811"/>
                  <a:gd name="connsiteY3" fmla="*/ 2074878 h 2458115"/>
                  <a:gd name="connsiteX4" fmla="*/ 0 w 2428811"/>
                  <a:gd name="connsiteY4" fmla="*/ 1906283 h 2458115"/>
                  <a:gd name="connsiteX5" fmla="*/ 0 w 2428811"/>
                  <a:gd name="connsiteY5" fmla="*/ 1685168 h 2458115"/>
                  <a:gd name="connsiteX6" fmla="*/ 0 w 2428811"/>
                  <a:gd name="connsiteY6" fmla="*/ 1524590 h 2458115"/>
                  <a:gd name="connsiteX7" fmla="*/ 0 w 2428811"/>
                  <a:gd name="connsiteY7" fmla="*/ 1235988 h 2458115"/>
                  <a:gd name="connsiteX8" fmla="*/ 0 w 2428811"/>
                  <a:gd name="connsiteY8" fmla="*/ 1134881 h 2458115"/>
                  <a:gd name="connsiteX9" fmla="*/ 309816 w 2428811"/>
                  <a:gd name="connsiteY9" fmla="*/ 473886 h 2458115"/>
                  <a:gd name="connsiteX10" fmla="*/ 1080108 w 2428811"/>
                  <a:gd name="connsiteY10" fmla="*/ 91233 h 2458115"/>
                  <a:gd name="connsiteX11" fmla="*/ 1188054 w 2428811"/>
                  <a:gd name="connsiteY11" fmla="*/ 0 h 2458115"/>
                  <a:gd name="connsiteX12" fmla="*/ 1292112 w 2428811"/>
                  <a:gd name="connsiteY12" fmla="*/ 91233 h 2458115"/>
                  <a:gd name="connsiteX13" fmla="*/ 2062403 w 2428811"/>
                  <a:gd name="connsiteY13" fmla="*/ 473886 h 2458115"/>
                  <a:gd name="connsiteX14" fmla="*/ 2372219 w 2428811"/>
                  <a:gd name="connsiteY14" fmla="*/ 1134881 h 2458115"/>
                  <a:gd name="connsiteX15" fmla="*/ 2372219 w 2428811"/>
                  <a:gd name="connsiteY15" fmla="*/ 1235988 h 2458115"/>
                  <a:gd name="connsiteX16" fmla="*/ 2372219 w 2428811"/>
                  <a:gd name="connsiteY16" fmla="*/ 1524590 h 2458115"/>
                  <a:gd name="connsiteX17" fmla="*/ 2372219 w 2428811"/>
                  <a:gd name="connsiteY17" fmla="*/ 1685168 h 2458115"/>
                  <a:gd name="connsiteX18" fmla="*/ 2372219 w 2428811"/>
                  <a:gd name="connsiteY18" fmla="*/ 1906283 h 2458115"/>
                  <a:gd name="connsiteX19" fmla="*/ 2372219 w 2428811"/>
                  <a:gd name="connsiteY19" fmla="*/ 2074878 h 2458115"/>
                  <a:gd name="connsiteX20" fmla="*/ 2353763 w 2428811"/>
                  <a:gd name="connsiteY20" fmla="*/ 2301179 h 2458115"/>
                  <a:gd name="connsiteX21" fmla="*/ 2428811 w 2428811"/>
                  <a:gd name="connsiteY21"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685168 h 2458115"/>
                  <a:gd name="connsiteX17" fmla="*/ 2372219 w 2428811"/>
                  <a:gd name="connsiteY17" fmla="*/ 1906283 h 2458115"/>
                  <a:gd name="connsiteX18" fmla="*/ 2372219 w 2428811"/>
                  <a:gd name="connsiteY18" fmla="*/ 2074878 h 2458115"/>
                  <a:gd name="connsiteX19" fmla="*/ 2353763 w 2428811"/>
                  <a:gd name="connsiteY19" fmla="*/ 2301179 h 2458115"/>
                  <a:gd name="connsiteX20" fmla="*/ 2428811 w 2428811"/>
                  <a:gd name="connsiteY20"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1906283 h 2458115"/>
                  <a:gd name="connsiteX17" fmla="*/ 2372219 w 2428811"/>
                  <a:gd name="connsiteY17" fmla="*/ 2074878 h 2458115"/>
                  <a:gd name="connsiteX18" fmla="*/ 2353763 w 2428811"/>
                  <a:gd name="connsiteY18" fmla="*/ 2301179 h 2458115"/>
                  <a:gd name="connsiteX19" fmla="*/ 2428811 w 2428811"/>
                  <a:gd name="connsiteY19" fmla="*/ 2458115 h 2458115"/>
                  <a:gd name="connsiteX0" fmla="*/ 34848 w 2428811"/>
                  <a:gd name="connsiteY0" fmla="*/ 2366675 h 2458115"/>
                  <a:gd name="connsiteX1" fmla="*/ 18456 w 2428811"/>
                  <a:gd name="connsiteY1" fmla="*/ 2301179 h 2458115"/>
                  <a:gd name="connsiteX2" fmla="*/ 0 w 2428811"/>
                  <a:gd name="connsiteY2" fmla="*/ 2074878 h 2458115"/>
                  <a:gd name="connsiteX3" fmla="*/ 0 w 2428811"/>
                  <a:gd name="connsiteY3" fmla="*/ 1906283 h 2458115"/>
                  <a:gd name="connsiteX4" fmla="*/ 0 w 2428811"/>
                  <a:gd name="connsiteY4" fmla="*/ 1685168 h 2458115"/>
                  <a:gd name="connsiteX5" fmla="*/ 0 w 2428811"/>
                  <a:gd name="connsiteY5" fmla="*/ 1524590 h 2458115"/>
                  <a:gd name="connsiteX6" fmla="*/ 0 w 2428811"/>
                  <a:gd name="connsiteY6" fmla="*/ 1235988 h 2458115"/>
                  <a:gd name="connsiteX7" fmla="*/ 0 w 2428811"/>
                  <a:gd name="connsiteY7" fmla="*/ 1134881 h 2458115"/>
                  <a:gd name="connsiteX8" fmla="*/ 309816 w 2428811"/>
                  <a:gd name="connsiteY8" fmla="*/ 473886 h 2458115"/>
                  <a:gd name="connsiteX9" fmla="*/ 1080108 w 2428811"/>
                  <a:gd name="connsiteY9" fmla="*/ 91233 h 2458115"/>
                  <a:gd name="connsiteX10" fmla="*/ 1188054 w 2428811"/>
                  <a:gd name="connsiteY10" fmla="*/ 0 h 2458115"/>
                  <a:gd name="connsiteX11" fmla="*/ 1292112 w 2428811"/>
                  <a:gd name="connsiteY11" fmla="*/ 91233 h 2458115"/>
                  <a:gd name="connsiteX12" fmla="*/ 2062403 w 2428811"/>
                  <a:gd name="connsiteY12" fmla="*/ 473886 h 2458115"/>
                  <a:gd name="connsiteX13" fmla="*/ 2372219 w 2428811"/>
                  <a:gd name="connsiteY13" fmla="*/ 1134881 h 2458115"/>
                  <a:gd name="connsiteX14" fmla="*/ 2372219 w 2428811"/>
                  <a:gd name="connsiteY14" fmla="*/ 1235988 h 2458115"/>
                  <a:gd name="connsiteX15" fmla="*/ 2372219 w 2428811"/>
                  <a:gd name="connsiteY15" fmla="*/ 1524590 h 2458115"/>
                  <a:gd name="connsiteX16" fmla="*/ 2372219 w 2428811"/>
                  <a:gd name="connsiteY16" fmla="*/ 2074878 h 2458115"/>
                  <a:gd name="connsiteX17" fmla="*/ 2353763 w 2428811"/>
                  <a:gd name="connsiteY17" fmla="*/ 2301179 h 2458115"/>
                  <a:gd name="connsiteX18" fmla="*/ 2428811 w 2428811"/>
                  <a:gd name="connsiteY18" fmla="*/ 2458115 h 245811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524590 h 2366675"/>
                  <a:gd name="connsiteX6" fmla="*/ 0 w 2372219"/>
                  <a:gd name="connsiteY6" fmla="*/ 1235988 h 2366675"/>
                  <a:gd name="connsiteX7" fmla="*/ 0 w 2372219"/>
                  <a:gd name="connsiteY7" fmla="*/ 1134881 h 2366675"/>
                  <a:gd name="connsiteX8" fmla="*/ 309816 w 2372219"/>
                  <a:gd name="connsiteY8" fmla="*/ 473886 h 2366675"/>
                  <a:gd name="connsiteX9" fmla="*/ 1080108 w 2372219"/>
                  <a:gd name="connsiteY9" fmla="*/ 91233 h 2366675"/>
                  <a:gd name="connsiteX10" fmla="*/ 1188054 w 2372219"/>
                  <a:gd name="connsiteY10" fmla="*/ 0 h 2366675"/>
                  <a:gd name="connsiteX11" fmla="*/ 1292112 w 2372219"/>
                  <a:gd name="connsiteY11" fmla="*/ 91233 h 2366675"/>
                  <a:gd name="connsiteX12" fmla="*/ 2062403 w 2372219"/>
                  <a:gd name="connsiteY12" fmla="*/ 473886 h 2366675"/>
                  <a:gd name="connsiteX13" fmla="*/ 2372219 w 2372219"/>
                  <a:gd name="connsiteY13" fmla="*/ 1134881 h 2366675"/>
                  <a:gd name="connsiteX14" fmla="*/ 2372219 w 2372219"/>
                  <a:gd name="connsiteY14" fmla="*/ 1235988 h 2366675"/>
                  <a:gd name="connsiteX15" fmla="*/ 2372219 w 2372219"/>
                  <a:gd name="connsiteY15" fmla="*/ 1524590 h 2366675"/>
                  <a:gd name="connsiteX16" fmla="*/ 2372219 w 2372219"/>
                  <a:gd name="connsiteY16" fmla="*/ 2074878 h 2366675"/>
                  <a:gd name="connsiteX17" fmla="*/ 2353763 w 2372219"/>
                  <a:gd name="connsiteY17" fmla="*/ 2301179 h 2366675"/>
                  <a:gd name="connsiteX18" fmla="*/ 2342750 w 2372219"/>
                  <a:gd name="connsiteY18"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235988 h 2366675"/>
                  <a:gd name="connsiteX6" fmla="*/ 0 w 2372219"/>
                  <a:gd name="connsiteY6" fmla="*/ 1134881 h 2366675"/>
                  <a:gd name="connsiteX7" fmla="*/ 309816 w 2372219"/>
                  <a:gd name="connsiteY7" fmla="*/ 473886 h 2366675"/>
                  <a:gd name="connsiteX8" fmla="*/ 1080108 w 2372219"/>
                  <a:gd name="connsiteY8" fmla="*/ 91233 h 2366675"/>
                  <a:gd name="connsiteX9" fmla="*/ 1188054 w 2372219"/>
                  <a:gd name="connsiteY9" fmla="*/ 0 h 2366675"/>
                  <a:gd name="connsiteX10" fmla="*/ 1292112 w 2372219"/>
                  <a:gd name="connsiteY10" fmla="*/ 91233 h 2366675"/>
                  <a:gd name="connsiteX11" fmla="*/ 2062403 w 2372219"/>
                  <a:gd name="connsiteY11" fmla="*/ 473886 h 2366675"/>
                  <a:gd name="connsiteX12" fmla="*/ 2372219 w 2372219"/>
                  <a:gd name="connsiteY12" fmla="*/ 1134881 h 2366675"/>
                  <a:gd name="connsiteX13" fmla="*/ 2372219 w 2372219"/>
                  <a:gd name="connsiteY13" fmla="*/ 1235988 h 2366675"/>
                  <a:gd name="connsiteX14" fmla="*/ 2372219 w 2372219"/>
                  <a:gd name="connsiteY14" fmla="*/ 1524590 h 2366675"/>
                  <a:gd name="connsiteX15" fmla="*/ 2372219 w 2372219"/>
                  <a:gd name="connsiteY15" fmla="*/ 2074878 h 2366675"/>
                  <a:gd name="connsiteX16" fmla="*/ 2353763 w 2372219"/>
                  <a:gd name="connsiteY16" fmla="*/ 2301179 h 2366675"/>
                  <a:gd name="connsiteX17" fmla="*/ 2342750 w 2372219"/>
                  <a:gd name="connsiteY17"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685168 h 2366675"/>
                  <a:gd name="connsiteX5" fmla="*/ 0 w 2372219"/>
                  <a:gd name="connsiteY5" fmla="*/ 1134881 h 2366675"/>
                  <a:gd name="connsiteX6" fmla="*/ 309816 w 2372219"/>
                  <a:gd name="connsiteY6" fmla="*/ 473886 h 2366675"/>
                  <a:gd name="connsiteX7" fmla="*/ 1080108 w 2372219"/>
                  <a:gd name="connsiteY7" fmla="*/ 91233 h 2366675"/>
                  <a:gd name="connsiteX8" fmla="*/ 1188054 w 2372219"/>
                  <a:gd name="connsiteY8" fmla="*/ 0 h 2366675"/>
                  <a:gd name="connsiteX9" fmla="*/ 1292112 w 2372219"/>
                  <a:gd name="connsiteY9" fmla="*/ 91233 h 2366675"/>
                  <a:gd name="connsiteX10" fmla="*/ 2062403 w 2372219"/>
                  <a:gd name="connsiteY10" fmla="*/ 473886 h 2366675"/>
                  <a:gd name="connsiteX11" fmla="*/ 2372219 w 2372219"/>
                  <a:gd name="connsiteY11" fmla="*/ 1134881 h 2366675"/>
                  <a:gd name="connsiteX12" fmla="*/ 2372219 w 2372219"/>
                  <a:gd name="connsiteY12" fmla="*/ 1235988 h 2366675"/>
                  <a:gd name="connsiteX13" fmla="*/ 2372219 w 2372219"/>
                  <a:gd name="connsiteY13" fmla="*/ 1524590 h 2366675"/>
                  <a:gd name="connsiteX14" fmla="*/ 2372219 w 2372219"/>
                  <a:gd name="connsiteY14" fmla="*/ 2074878 h 2366675"/>
                  <a:gd name="connsiteX15" fmla="*/ 2353763 w 2372219"/>
                  <a:gd name="connsiteY15" fmla="*/ 2301179 h 2366675"/>
                  <a:gd name="connsiteX16" fmla="*/ 2342750 w 2372219"/>
                  <a:gd name="connsiteY16"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906283 h 2366675"/>
                  <a:gd name="connsiteX4" fmla="*/ 0 w 2372219"/>
                  <a:gd name="connsiteY4" fmla="*/ 1134881 h 2366675"/>
                  <a:gd name="connsiteX5" fmla="*/ 309816 w 2372219"/>
                  <a:gd name="connsiteY5" fmla="*/ 473886 h 2366675"/>
                  <a:gd name="connsiteX6" fmla="*/ 1080108 w 2372219"/>
                  <a:gd name="connsiteY6" fmla="*/ 91233 h 2366675"/>
                  <a:gd name="connsiteX7" fmla="*/ 1188054 w 2372219"/>
                  <a:gd name="connsiteY7" fmla="*/ 0 h 2366675"/>
                  <a:gd name="connsiteX8" fmla="*/ 1292112 w 2372219"/>
                  <a:gd name="connsiteY8" fmla="*/ 91233 h 2366675"/>
                  <a:gd name="connsiteX9" fmla="*/ 2062403 w 2372219"/>
                  <a:gd name="connsiteY9" fmla="*/ 473886 h 2366675"/>
                  <a:gd name="connsiteX10" fmla="*/ 2372219 w 2372219"/>
                  <a:gd name="connsiteY10" fmla="*/ 1134881 h 2366675"/>
                  <a:gd name="connsiteX11" fmla="*/ 2372219 w 2372219"/>
                  <a:gd name="connsiteY11" fmla="*/ 1235988 h 2366675"/>
                  <a:gd name="connsiteX12" fmla="*/ 2372219 w 2372219"/>
                  <a:gd name="connsiteY12" fmla="*/ 1524590 h 2366675"/>
                  <a:gd name="connsiteX13" fmla="*/ 2372219 w 2372219"/>
                  <a:gd name="connsiteY13" fmla="*/ 2074878 h 2366675"/>
                  <a:gd name="connsiteX14" fmla="*/ 2353763 w 2372219"/>
                  <a:gd name="connsiteY14" fmla="*/ 2301179 h 2366675"/>
                  <a:gd name="connsiteX15" fmla="*/ 2342750 w 2372219"/>
                  <a:gd name="connsiteY15"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1524590 h 2366675"/>
                  <a:gd name="connsiteX12" fmla="*/ 2372219 w 2372219"/>
                  <a:gd name="connsiteY12" fmla="*/ 2074878 h 2366675"/>
                  <a:gd name="connsiteX13" fmla="*/ 2353763 w 2372219"/>
                  <a:gd name="connsiteY13" fmla="*/ 2301179 h 2366675"/>
                  <a:gd name="connsiteX14" fmla="*/ 2342750 w 2372219"/>
                  <a:gd name="connsiteY14" fmla="*/ 2357710 h 2366675"/>
                  <a:gd name="connsiteX0" fmla="*/ 34848 w 2372219"/>
                  <a:gd name="connsiteY0" fmla="*/ 2366675 h 2366675"/>
                  <a:gd name="connsiteX1" fmla="*/ 18456 w 2372219"/>
                  <a:gd name="connsiteY1" fmla="*/ 2301179 h 2366675"/>
                  <a:gd name="connsiteX2" fmla="*/ 0 w 2372219"/>
                  <a:gd name="connsiteY2" fmla="*/ 2074878 h 2366675"/>
                  <a:gd name="connsiteX3" fmla="*/ 0 w 2372219"/>
                  <a:gd name="connsiteY3" fmla="*/ 1134881 h 2366675"/>
                  <a:gd name="connsiteX4" fmla="*/ 309816 w 2372219"/>
                  <a:gd name="connsiteY4" fmla="*/ 473886 h 2366675"/>
                  <a:gd name="connsiteX5" fmla="*/ 1080108 w 2372219"/>
                  <a:gd name="connsiteY5" fmla="*/ 91233 h 2366675"/>
                  <a:gd name="connsiteX6" fmla="*/ 1188054 w 2372219"/>
                  <a:gd name="connsiteY6" fmla="*/ 0 h 2366675"/>
                  <a:gd name="connsiteX7" fmla="*/ 1292112 w 2372219"/>
                  <a:gd name="connsiteY7" fmla="*/ 91233 h 2366675"/>
                  <a:gd name="connsiteX8" fmla="*/ 2062403 w 2372219"/>
                  <a:gd name="connsiteY8" fmla="*/ 473886 h 2366675"/>
                  <a:gd name="connsiteX9" fmla="*/ 2372219 w 2372219"/>
                  <a:gd name="connsiteY9" fmla="*/ 1134881 h 2366675"/>
                  <a:gd name="connsiteX10" fmla="*/ 2372219 w 2372219"/>
                  <a:gd name="connsiteY10" fmla="*/ 1235988 h 2366675"/>
                  <a:gd name="connsiteX11" fmla="*/ 2372219 w 2372219"/>
                  <a:gd name="connsiteY11" fmla="*/ 2074878 h 2366675"/>
                  <a:gd name="connsiteX12" fmla="*/ 2353763 w 2372219"/>
                  <a:gd name="connsiteY12" fmla="*/ 2301179 h 2366675"/>
                  <a:gd name="connsiteX13" fmla="*/ 2342750 w 2372219"/>
                  <a:gd name="connsiteY13" fmla="*/ 2357710 h 23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2219" h="2366675">
                    <a:moveTo>
                      <a:pt x="34848" y="2366675"/>
                    </a:moveTo>
                    <a:lnTo>
                      <a:pt x="18456" y="2301179"/>
                    </a:lnTo>
                    <a:cubicBezTo>
                      <a:pt x="6051" y="2234851"/>
                      <a:pt x="0" y="2160191"/>
                      <a:pt x="0" y="2074878"/>
                    </a:cubicBezTo>
                    <a:lnTo>
                      <a:pt x="0" y="1134881"/>
                    </a:lnTo>
                    <a:cubicBezTo>
                      <a:pt x="0" y="793630"/>
                      <a:pt x="96817" y="622823"/>
                      <a:pt x="309816" y="473886"/>
                    </a:cubicBezTo>
                    <a:cubicBezTo>
                      <a:pt x="531329" y="345550"/>
                      <a:pt x="822086" y="290627"/>
                      <a:pt x="1080108" y="91233"/>
                    </a:cubicBezTo>
                    <a:lnTo>
                      <a:pt x="1188054" y="0"/>
                    </a:lnTo>
                    <a:lnTo>
                      <a:pt x="1292112" y="91233"/>
                    </a:lnTo>
                    <a:cubicBezTo>
                      <a:pt x="1550134" y="290627"/>
                      <a:pt x="1840892" y="345550"/>
                      <a:pt x="2062403" y="473886"/>
                    </a:cubicBezTo>
                    <a:cubicBezTo>
                      <a:pt x="2275403" y="622823"/>
                      <a:pt x="2372219" y="793630"/>
                      <a:pt x="2372219" y="1134881"/>
                    </a:cubicBezTo>
                    <a:lnTo>
                      <a:pt x="2372219" y="1235988"/>
                    </a:lnTo>
                    <a:lnTo>
                      <a:pt x="2372219" y="2074878"/>
                    </a:lnTo>
                    <a:cubicBezTo>
                      <a:pt x="2372219" y="2160191"/>
                      <a:pt x="2366168" y="2234851"/>
                      <a:pt x="2353763" y="2301179"/>
                    </a:cubicBezTo>
                    <a:cubicBezTo>
                      <a:pt x="2348299" y="2323011"/>
                      <a:pt x="2342750" y="2357710"/>
                      <a:pt x="2342750" y="2357710"/>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9" name="Freeform: Shape 18">
              <a:extLst>
                <a:ext uri="{FF2B5EF4-FFF2-40B4-BE49-F238E27FC236}">
                  <a16:creationId xmlns:a16="http://schemas.microsoft.com/office/drawing/2014/main" id="{89AA25C0-9885-5842-81AB-B5B6973EC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05224" y="1829569"/>
              <a:ext cx="1886776" cy="3209758"/>
            </a:xfrm>
            <a:custGeom>
              <a:avLst/>
              <a:gdLst>
                <a:gd name="connsiteX0" fmla="*/ 1188054 w 1886776"/>
                <a:gd name="connsiteY0" fmla="*/ 0 h 3209758"/>
                <a:gd name="connsiteX1" fmla="*/ 1292112 w 1886776"/>
                <a:gd name="connsiteY1" fmla="*/ 91233 h 3209758"/>
                <a:gd name="connsiteX2" fmla="*/ 1884879 w 1886776"/>
                <a:gd name="connsiteY2" fmla="*/ 387994 h 3209758"/>
                <a:gd name="connsiteX3" fmla="*/ 1886776 w 1886776"/>
                <a:gd name="connsiteY3" fmla="*/ 388912 h 3209758"/>
                <a:gd name="connsiteX4" fmla="*/ 1886776 w 1886776"/>
                <a:gd name="connsiteY4" fmla="*/ 2820846 h 3209758"/>
                <a:gd name="connsiteX5" fmla="*/ 1884878 w 1886776"/>
                <a:gd name="connsiteY5" fmla="*/ 2821764 h 3209758"/>
                <a:gd name="connsiteX6" fmla="*/ 1292111 w 1886776"/>
                <a:gd name="connsiteY6" fmla="*/ 3118525 h 3209758"/>
                <a:gd name="connsiteX7" fmla="*/ 1184165 w 1886776"/>
                <a:gd name="connsiteY7" fmla="*/ 3209758 h 3209758"/>
                <a:gd name="connsiteX8" fmla="*/ 1080107 w 1886776"/>
                <a:gd name="connsiteY8" fmla="*/ 3118525 h 3209758"/>
                <a:gd name="connsiteX9" fmla="*/ 309815 w 1886776"/>
                <a:gd name="connsiteY9" fmla="*/ 2735873 h 3209758"/>
                <a:gd name="connsiteX10" fmla="*/ 0 w 1886776"/>
                <a:gd name="connsiteY10" fmla="*/ 2074878 h 3209758"/>
                <a:gd name="connsiteX11" fmla="*/ 0 w 1886776"/>
                <a:gd name="connsiteY11" fmla="*/ 1906283 h 3209758"/>
                <a:gd name="connsiteX12" fmla="*/ 0 w 1886776"/>
                <a:gd name="connsiteY12" fmla="*/ 1685168 h 3209758"/>
                <a:gd name="connsiteX13" fmla="*/ 0 w 1886776"/>
                <a:gd name="connsiteY13" fmla="*/ 1524590 h 3209758"/>
                <a:gd name="connsiteX14" fmla="*/ 0 w 1886776"/>
                <a:gd name="connsiteY14" fmla="*/ 1235988 h 3209758"/>
                <a:gd name="connsiteX15" fmla="*/ 0 w 1886776"/>
                <a:gd name="connsiteY15" fmla="*/ 1134881 h 3209758"/>
                <a:gd name="connsiteX16" fmla="*/ 309816 w 1886776"/>
                <a:gd name="connsiteY16" fmla="*/ 473886 h 3209758"/>
                <a:gd name="connsiteX17" fmla="*/ 1080108 w 1886776"/>
                <a:gd name="connsiteY17" fmla="*/ 91233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886776 w 1976318"/>
                <a:gd name="connsiteY17" fmla="*/ 2820846 h 3209758"/>
                <a:gd name="connsiteX18" fmla="*/ 1976318 w 1976318"/>
                <a:gd name="connsiteY18" fmla="*/ 2913204 h 3209758"/>
                <a:gd name="connsiteX0" fmla="*/ 1884878 w 1976318"/>
                <a:gd name="connsiteY0" fmla="*/ 2821764 h 3209758"/>
                <a:gd name="connsiteX1" fmla="*/ 1292111 w 1976318"/>
                <a:gd name="connsiteY1" fmla="*/ 3118525 h 3209758"/>
                <a:gd name="connsiteX2" fmla="*/ 1184165 w 1976318"/>
                <a:gd name="connsiteY2" fmla="*/ 3209758 h 3209758"/>
                <a:gd name="connsiteX3" fmla="*/ 1080107 w 1976318"/>
                <a:gd name="connsiteY3" fmla="*/ 3118525 h 3209758"/>
                <a:gd name="connsiteX4" fmla="*/ 309815 w 1976318"/>
                <a:gd name="connsiteY4" fmla="*/ 2735873 h 3209758"/>
                <a:gd name="connsiteX5" fmla="*/ 0 w 1976318"/>
                <a:gd name="connsiteY5" fmla="*/ 2074878 h 3209758"/>
                <a:gd name="connsiteX6" fmla="*/ 0 w 1976318"/>
                <a:gd name="connsiteY6" fmla="*/ 1906283 h 3209758"/>
                <a:gd name="connsiteX7" fmla="*/ 0 w 1976318"/>
                <a:gd name="connsiteY7" fmla="*/ 1685168 h 3209758"/>
                <a:gd name="connsiteX8" fmla="*/ 0 w 1976318"/>
                <a:gd name="connsiteY8" fmla="*/ 1524590 h 3209758"/>
                <a:gd name="connsiteX9" fmla="*/ 0 w 1976318"/>
                <a:gd name="connsiteY9" fmla="*/ 1235988 h 3209758"/>
                <a:gd name="connsiteX10" fmla="*/ 0 w 1976318"/>
                <a:gd name="connsiteY10" fmla="*/ 1134881 h 3209758"/>
                <a:gd name="connsiteX11" fmla="*/ 309816 w 1976318"/>
                <a:gd name="connsiteY11" fmla="*/ 473886 h 3209758"/>
                <a:gd name="connsiteX12" fmla="*/ 1080108 w 1976318"/>
                <a:gd name="connsiteY12" fmla="*/ 91233 h 3209758"/>
                <a:gd name="connsiteX13" fmla="*/ 1188054 w 1976318"/>
                <a:gd name="connsiteY13" fmla="*/ 0 h 3209758"/>
                <a:gd name="connsiteX14" fmla="*/ 1292112 w 1976318"/>
                <a:gd name="connsiteY14" fmla="*/ 91233 h 3209758"/>
                <a:gd name="connsiteX15" fmla="*/ 1884879 w 1976318"/>
                <a:gd name="connsiteY15" fmla="*/ 387994 h 3209758"/>
                <a:gd name="connsiteX16" fmla="*/ 1886776 w 1976318"/>
                <a:gd name="connsiteY16" fmla="*/ 388912 h 3209758"/>
                <a:gd name="connsiteX17" fmla="*/ 1976318 w 1976318"/>
                <a:gd name="connsiteY17" fmla="*/ 2913204 h 3209758"/>
                <a:gd name="connsiteX0" fmla="*/ 1884878 w 1886776"/>
                <a:gd name="connsiteY0" fmla="*/ 2821764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 name="connsiteX0" fmla="*/ 1884878 w 1886776"/>
                <a:gd name="connsiteY0" fmla="*/ 2800249 h 3209758"/>
                <a:gd name="connsiteX1" fmla="*/ 1292111 w 1886776"/>
                <a:gd name="connsiteY1" fmla="*/ 3118525 h 3209758"/>
                <a:gd name="connsiteX2" fmla="*/ 1184165 w 1886776"/>
                <a:gd name="connsiteY2" fmla="*/ 3209758 h 3209758"/>
                <a:gd name="connsiteX3" fmla="*/ 1080107 w 1886776"/>
                <a:gd name="connsiteY3" fmla="*/ 3118525 h 3209758"/>
                <a:gd name="connsiteX4" fmla="*/ 309815 w 1886776"/>
                <a:gd name="connsiteY4" fmla="*/ 2735873 h 3209758"/>
                <a:gd name="connsiteX5" fmla="*/ 0 w 1886776"/>
                <a:gd name="connsiteY5" fmla="*/ 2074878 h 3209758"/>
                <a:gd name="connsiteX6" fmla="*/ 0 w 1886776"/>
                <a:gd name="connsiteY6" fmla="*/ 1906283 h 3209758"/>
                <a:gd name="connsiteX7" fmla="*/ 0 w 1886776"/>
                <a:gd name="connsiteY7" fmla="*/ 1685168 h 3209758"/>
                <a:gd name="connsiteX8" fmla="*/ 0 w 1886776"/>
                <a:gd name="connsiteY8" fmla="*/ 1524590 h 3209758"/>
                <a:gd name="connsiteX9" fmla="*/ 0 w 1886776"/>
                <a:gd name="connsiteY9" fmla="*/ 1235988 h 3209758"/>
                <a:gd name="connsiteX10" fmla="*/ 0 w 1886776"/>
                <a:gd name="connsiteY10" fmla="*/ 1134881 h 3209758"/>
                <a:gd name="connsiteX11" fmla="*/ 309816 w 1886776"/>
                <a:gd name="connsiteY11" fmla="*/ 473886 h 3209758"/>
                <a:gd name="connsiteX12" fmla="*/ 1080108 w 1886776"/>
                <a:gd name="connsiteY12" fmla="*/ 91233 h 3209758"/>
                <a:gd name="connsiteX13" fmla="*/ 1188054 w 1886776"/>
                <a:gd name="connsiteY13" fmla="*/ 0 h 3209758"/>
                <a:gd name="connsiteX14" fmla="*/ 1292112 w 1886776"/>
                <a:gd name="connsiteY14" fmla="*/ 91233 h 3209758"/>
                <a:gd name="connsiteX15" fmla="*/ 1884879 w 1886776"/>
                <a:gd name="connsiteY15" fmla="*/ 387994 h 3209758"/>
                <a:gd name="connsiteX16" fmla="*/ 1886776 w 1886776"/>
                <a:gd name="connsiteY16" fmla="*/ 388912 h 320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6776" h="3209758">
                  <a:moveTo>
                    <a:pt x="1884878" y="2800249"/>
                  </a:moveTo>
                  <a:cubicBezTo>
                    <a:pt x="1697557" y="2879185"/>
                    <a:pt x="1485627" y="2968980"/>
                    <a:pt x="1292111" y="3118525"/>
                  </a:cubicBezTo>
                  <a:lnTo>
                    <a:pt x="1184165" y="3209758"/>
                  </a:lnTo>
                  <a:lnTo>
                    <a:pt x="1080107" y="3118525"/>
                  </a:lnTo>
                  <a:cubicBezTo>
                    <a:pt x="822085" y="2919132"/>
                    <a:pt x="531327" y="2864209"/>
                    <a:pt x="309815" y="2735873"/>
                  </a:cubicBezTo>
                  <a:cubicBezTo>
                    <a:pt x="96816" y="2586936"/>
                    <a:pt x="0" y="2416129"/>
                    <a:pt x="0" y="2074878"/>
                  </a:cubicBezTo>
                  <a:lnTo>
                    <a:pt x="0" y="1906283"/>
                  </a:lnTo>
                  <a:lnTo>
                    <a:pt x="0" y="1685168"/>
                  </a:lnTo>
                  <a:lnTo>
                    <a:pt x="0" y="1524590"/>
                  </a:lnTo>
                  <a:lnTo>
                    <a:pt x="0" y="1235988"/>
                  </a:lnTo>
                  <a:lnTo>
                    <a:pt x="0" y="1134881"/>
                  </a:lnTo>
                  <a:cubicBezTo>
                    <a:pt x="0" y="793630"/>
                    <a:pt x="96817" y="622823"/>
                    <a:pt x="309816" y="473886"/>
                  </a:cubicBezTo>
                  <a:cubicBezTo>
                    <a:pt x="531329" y="345550"/>
                    <a:pt x="822086" y="290627"/>
                    <a:pt x="1080108" y="91233"/>
                  </a:cubicBezTo>
                  <a:lnTo>
                    <a:pt x="1188054" y="0"/>
                  </a:lnTo>
                  <a:lnTo>
                    <a:pt x="1292112" y="91233"/>
                  </a:lnTo>
                  <a:cubicBezTo>
                    <a:pt x="1485628" y="240778"/>
                    <a:pt x="1697559" y="309059"/>
                    <a:pt x="1884879" y="387994"/>
                  </a:cubicBezTo>
                  <a:lnTo>
                    <a:pt x="1886776" y="388912"/>
                  </a:ln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Rectangle 1">
            <a:extLst>
              <a:ext uri="{FF2B5EF4-FFF2-40B4-BE49-F238E27FC236}">
                <a16:creationId xmlns:a16="http://schemas.microsoft.com/office/drawing/2014/main" id="{E79E3940-0007-4D03-875B-D490C8FF1C1E}"/>
              </a:ext>
            </a:extLst>
          </p:cNvPr>
          <p:cNvSpPr>
            <a:spLocks noGrp="1" noChangeArrowheads="1"/>
          </p:cNvSpPr>
          <p:nvPr>
            <p:ph type="subTitle" idx="1"/>
          </p:nvPr>
        </p:nvSpPr>
        <p:spPr bwMode="auto">
          <a:xfrm>
            <a:off x="1310640" y="1831057"/>
            <a:ext cx="7955059" cy="4823743"/>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fontAlgn="base">
              <a:lnSpc>
                <a:spcPct val="100000"/>
              </a:lnSpc>
              <a:spcBef>
                <a:spcPct val="0"/>
              </a:spcBef>
              <a:spcAft>
                <a:spcPts val="600"/>
              </a:spcAft>
              <a:buClrTx/>
              <a:buSzTx/>
              <a:buFontTx/>
              <a:buNone/>
              <a:tabLst/>
            </a:pPr>
            <a:r>
              <a:rPr kumimoji="0" lang="en-US" altLang="en-US" sz="1600" b="0" i="0" u="none" strike="noStrike" cap="none" normalizeH="0" baseline="0" dirty="0">
                <a:ln>
                  <a:noFill/>
                </a:ln>
                <a:effectLst/>
              </a:rPr>
              <a:t>class Language:</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def </a:t>
            </a:r>
            <a:r>
              <a:rPr kumimoji="0" lang="en-US" altLang="en-US" sz="1600" b="0" i="0" u="none" strike="noStrike" cap="none" normalizeH="0" baseline="0" dirty="0" err="1">
                <a:ln>
                  <a:noFill/>
                </a:ln>
                <a:effectLst/>
              </a:rPr>
              <a:t>say_hello</a:t>
            </a:r>
            <a:r>
              <a:rPr kumimoji="0" lang="en-US" altLang="en-US" sz="1600" b="0" i="0" u="none" strike="noStrike" cap="none" normalizeH="0" baseline="0" dirty="0">
                <a:ln>
                  <a:noFill/>
                </a:ln>
                <a:effectLst/>
              </a:rPr>
              <a:t>(self):</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raise </a:t>
            </a:r>
            <a:r>
              <a:rPr kumimoji="0" lang="en-US" altLang="en-US" sz="1600" b="0" i="0" u="none" strike="noStrike" cap="none" normalizeH="0" baseline="0" dirty="0" err="1">
                <a:ln>
                  <a:noFill/>
                </a:ln>
                <a:effectLst/>
              </a:rPr>
              <a:t>NotImplementedError</a:t>
            </a:r>
            <a:r>
              <a:rPr kumimoji="0" lang="en-US" altLang="en-US" sz="1600" b="0" i="0" u="none" strike="noStrike" cap="none" normalizeH="0" baseline="0" dirty="0">
                <a:ln>
                  <a:noFill/>
                </a:ln>
                <a:effectLst/>
              </a:rPr>
              <a:t>("use the French class")</a:t>
            </a: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class French:</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def </a:t>
            </a:r>
            <a:r>
              <a:rPr kumimoji="0" lang="en-US" altLang="en-US" sz="1600" b="0" i="0" u="none" strike="noStrike" cap="none" normalizeH="0" baseline="0" dirty="0" err="1">
                <a:ln>
                  <a:noFill/>
                </a:ln>
                <a:effectLst/>
              </a:rPr>
              <a:t>say_hello</a:t>
            </a:r>
            <a:r>
              <a:rPr kumimoji="0" lang="en-US" altLang="en-US" sz="1600" b="0" i="0" u="none" strike="noStrike" cap="none" normalizeH="0" baseline="0" dirty="0">
                <a:ln>
                  <a:noFill/>
                </a:ln>
                <a:effectLst/>
              </a:rPr>
              <a:t>(self):</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print("Bonjour")</a:t>
            </a: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class Amharic:</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def </a:t>
            </a:r>
            <a:r>
              <a:rPr kumimoji="0" lang="en-US" altLang="en-US" sz="1600" b="0" i="0" u="none" strike="noStrike" cap="none" normalizeH="0" baseline="0" dirty="0" err="1">
                <a:ln>
                  <a:noFill/>
                </a:ln>
                <a:effectLst/>
              </a:rPr>
              <a:t>say_hello</a:t>
            </a:r>
            <a:r>
              <a:rPr kumimoji="0" lang="en-US" altLang="en-US" sz="1600" b="0" i="0" u="none" strike="noStrike" cap="none" normalizeH="0" baseline="0" dirty="0">
                <a:ln>
                  <a:noFill/>
                </a:ln>
                <a:effectLst/>
              </a:rPr>
              <a:t>(self):</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print("</a:t>
            </a:r>
            <a:r>
              <a:rPr kumimoji="0" lang="en-US" altLang="en-US" sz="1600" b="0" i="0" u="none" strike="noStrike" cap="none" normalizeH="0" baseline="0" dirty="0" err="1">
                <a:ln>
                  <a:noFill/>
                </a:ln>
                <a:effectLst/>
              </a:rPr>
              <a:t>Selam</a:t>
            </a:r>
            <a:r>
              <a:rPr kumimoji="0" lang="en-US" altLang="en-US" sz="1600" b="0" i="0" u="none" strike="noStrike" cap="none" normalizeH="0" baseline="0" dirty="0">
                <a:ln>
                  <a:noFill/>
                </a:ln>
                <a:effectLst/>
              </a:rPr>
              <a:t>")</a:t>
            </a: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def intro(</a:t>
            </a:r>
            <a:r>
              <a:rPr kumimoji="0" lang="en-US" altLang="en-US" sz="1600" b="0" i="0" u="none" strike="noStrike" cap="none" normalizeH="0" baseline="0" dirty="0" err="1">
                <a:ln>
                  <a:noFill/>
                </a:ln>
                <a:effectLst/>
              </a:rPr>
              <a:t>langu</a:t>
            </a:r>
            <a:r>
              <a:rPr kumimoji="0" lang="en-US" altLang="en-US" sz="1600" b="0" i="0" u="none" strike="noStrike" cap="none" normalizeH="0" baseline="0" dirty="0">
                <a:ln>
                  <a:noFill/>
                </a:ln>
                <a:effectLst/>
              </a:rPr>
              <a:t>):</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    </a:t>
            </a:r>
            <a:r>
              <a:rPr kumimoji="0" lang="en-US" altLang="en-US" sz="1600" b="0" i="0" u="none" strike="noStrike" cap="none" normalizeH="0" baseline="0" dirty="0" err="1">
                <a:ln>
                  <a:noFill/>
                </a:ln>
                <a:effectLst/>
              </a:rPr>
              <a:t>langu.say_hello</a:t>
            </a:r>
            <a:r>
              <a:rPr kumimoji="0" lang="en-US" altLang="en-US" sz="1600" b="0" i="0" u="none" strike="noStrike" cap="none" normalizeH="0" baseline="0" dirty="0">
                <a:ln>
                  <a:noFill/>
                </a:ln>
                <a:effectLst/>
              </a:rPr>
              <a:t>()</a:t>
            </a: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r>
              <a:rPr kumimoji="0" lang="en-US" altLang="en-US" sz="1600" b="0" i="0" u="none" strike="noStrike" cap="none" normalizeH="0" baseline="0" dirty="0" err="1">
                <a:ln>
                  <a:noFill/>
                </a:ln>
                <a:effectLst/>
              </a:rPr>
              <a:t>Jone</a:t>
            </a:r>
            <a:r>
              <a:rPr kumimoji="0" lang="en-US" altLang="en-US" sz="1600" b="0" i="0" u="none" strike="noStrike" cap="none" normalizeH="0" baseline="0" dirty="0">
                <a:ln>
                  <a:noFill/>
                </a:ln>
                <a:effectLst/>
              </a:rPr>
              <a:t> =  French()</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Amir = Amharic()</a:t>
            </a:r>
            <a:br>
              <a:rPr kumimoji="0" lang="en-US" altLang="en-US" sz="1600" b="0" i="0" u="none" strike="noStrike" cap="none" normalizeH="0" baseline="0" dirty="0">
                <a:ln>
                  <a:noFill/>
                </a:ln>
                <a:effectLst/>
              </a:rPr>
            </a:b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intro(</a:t>
            </a:r>
            <a:r>
              <a:rPr kumimoji="0" lang="en-US" altLang="en-US" sz="1600" b="0" i="0" u="none" strike="noStrike" cap="none" normalizeH="0" baseline="0" dirty="0" err="1">
                <a:ln>
                  <a:noFill/>
                </a:ln>
                <a:effectLst/>
              </a:rPr>
              <a:t>Jone</a:t>
            </a:r>
            <a:r>
              <a:rPr kumimoji="0" lang="en-US" altLang="en-US" sz="1600" b="0" i="0" u="none" strike="noStrike" cap="none" normalizeH="0" baseline="0" dirty="0">
                <a:ln>
                  <a:noFill/>
                </a:ln>
                <a:effectLst/>
              </a:rPr>
              <a:t>)</a:t>
            </a:r>
            <a:br>
              <a:rPr kumimoji="0" lang="en-US" altLang="en-US" sz="1600" b="0" i="0" u="none" strike="noStrike" cap="none" normalizeH="0" baseline="0" dirty="0">
                <a:ln>
                  <a:noFill/>
                </a:ln>
                <a:effectLst/>
              </a:rPr>
            </a:br>
            <a:r>
              <a:rPr kumimoji="0" lang="en-US" altLang="en-US" sz="1600" b="0" i="0" u="none" strike="noStrike" cap="none" normalizeH="0" baseline="0" dirty="0">
                <a:ln>
                  <a:noFill/>
                </a:ln>
                <a:effectLst/>
              </a:rPr>
              <a:t>intro(Amir)</a:t>
            </a:r>
          </a:p>
        </p:txBody>
      </p:sp>
    </p:spTree>
    <p:extLst>
      <p:ext uri="{BB962C8B-B14F-4D97-AF65-F5344CB8AC3E}">
        <p14:creationId xmlns:p14="http://schemas.microsoft.com/office/powerpoint/2010/main" val="310371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B5D47-9951-4DEF-A4DB-575BDC4FFD6C}"/>
              </a:ext>
            </a:extLst>
          </p:cNvPr>
          <p:cNvSpPr>
            <a:spLocks noGrp="1"/>
          </p:cNvSpPr>
          <p:nvPr>
            <p:ph type="title"/>
          </p:nvPr>
        </p:nvSpPr>
        <p:spPr>
          <a:xfrm>
            <a:off x="966744" y="959587"/>
            <a:ext cx="9076329" cy="3195853"/>
          </a:xfrm>
        </p:spPr>
        <p:txBody>
          <a:bodyPr>
            <a:normAutofit/>
          </a:bodyPr>
          <a:lstStyle/>
          <a:p>
            <a:r>
              <a:rPr lang="en-US" b="0" i="0" dirty="0">
                <a:solidFill>
                  <a:srgbClr val="222222"/>
                </a:solidFill>
                <a:effectLst/>
                <a:latin typeface="Inter-Regular"/>
              </a:rPr>
              <a:t>Give an Example by Create a</a:t>
            </a:r>
            <a:r>
              <a:rPr lang="en-US" dirty="0">
                <a:solidFill>
                  <a:srgbClr val="222222"/>
                </a:solidFill>
                <a:latin typeface="Inter-Regular"/>
              </a:rPr>
              <a:t>n </a:t>
            </a:r>
            <a:r>
              <a:rPr lang="en-US" b="0" i="0" dirty="0">
                <a:solidFill>
                  <a:srgbClr val="222222"/>
                </a:solidFill>
                <a:effectLst/>
                <a:latin typeface="Inter-Regular"/>
              </a:rPr>
              <a:t>object that will inherit all of the variables and methods of the parent class and display it.</a:t>
            </a:r>
            <a:endParaRPr lang="en-US" dirty="0"/>
          </a:p>
        </p:txBody>
      </p:sp>
    </p:spTree>
    <p:extLst>
      <p:ext uri="{BB962C8B-B14F-4D97-AF65-F5344CB8AC3E}">
        <p14:creationId xmlns:p14="http://schemas.microsoft.com/office/powerpoint/2010/main" val="2029867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5653-7CA6-4E73-BBBE-8B0C3D36A4CC}"/>
              </a:ext>
            </a:extLst>
          </p:cNvPr>
          <p:cNvSpPr>
            <a:spLocks noGrp="1"/>
          </p:cNvSpPr>
          <p:nvPr>
            <p:ph type="title"/>
          </p:nvPr>
        </p:nvSpPr>
        <p:spPr/>
        <p:txBody>
          <a:bodyPr/>
          <a:lstStyle/>
          <a:p>
            <a:r>
              <a:rPr lang="en-US" dirty="0"/>
              <a:t>My Example </a:t>
            </a:r>
            <a:r>
              <a:rPr lang="en-US" dirty="0">
                <a:sym typeface="Wingdings" panose="05000000000000000000" pitchFamily="2" charset="2"/>
              </a:rPr>
              <a:t> </a:t>
            </a:r>
            <a:endParaRPr lang="en-US" dirty="0"/>
          </a:p>
        </p:txBody>
      </p:sp>
      <p:sp>
        <p:nvSpPr>
          <p:cNvPr id="3" name="Content Placeholder 2">
            <a:extLst>
              <a:ext uri="{FF2B5EF4-FFF2-40B4-BE49-F238E27FC236}">
                <a16:creationId xmlns:a16="http://schemas.microsoft.com/office/drawing/2014/main" id="{2865D039-7F0C-468D-8A47-74EE8DD547FE}"/>
              </a:ext>
            </a:extLst>
          </p:cNvPr>
          <p:cNvSpPr>
            <a:spLocks noGrp="1"/>
          </p:cNvSpPr>
          <p:nvPr>
            <p:ph idx="1"/>
          </p:nvPr>
        </p:nvSpPr>
        <p:spPr/>
        <p:txBody>
          <a:bodyPr>
            <a:normAutofit fontScale="85000" lnSpcReduction="20000"/>
          </a:bodyPr>
          <a:lstStyle/>
          <a:p>
            <a:r>
              <a:rPr lang="en-US" b="1" i="0" dirty="0">
                <a:solidFill>
                  <a:schemeClr val="tx1"/>
                </a:solidFill>
                <a:effectLst/>
                <a:latin typeface="Consolas" panose="020B0609020204030204" pitchFamily="49" charset="0"/>
              </a:rPr>
              <a:t>class</a:t>
            </a:r>
            <a:r>
              <a:rPr lang="en-US" b="0" i="0" dirty="0">
                <a:solidFill>
                  <a:schemeClr val="tx1"/>
                </a:solidFill>
                <a:effectLst/>
                <a:latin typeface="Consolas" panose="020B0609020204030204" pitchFamily="49" charset="0"/>
              </a:rPr>
              <a:t> Vehicle: </a:t>
            </a:r>
          </a:p>
          <a:p>
            <a:pPr marL="0" indent="0">
              <a:buNone/>
            </a:pPr>
            <a:r>
              <a:rPr lang="en-US" dirty="0">
                <a:solidFill>
                  <a:schemeClr val="tx1"/>
                </a:solidFill>
                <a:latin typeface="Consolas" panose="020B0609020204030204" pitchFamily="49" charset="0"/>
              </a:rPr>
              <a:t>	</a:t>
            </a:r>
            <a:r>
              <a:rPr lang="en-US" b="1" i="0" dirty="0">
                <a:solidFill>
                  <a:schemeClr val="tx1"/>
                </a:solidFill>
                <a:effectLst/>
                <a:latin typeface="Consolas" panose="020B0609020204030204" pitchFamily="49" charset="0"/>
              </a:rPr>
              <a:t>def</a:t>
            </a:r>
            <a:r>
              <a:rPr lang="en-US" b="0" i="0" dirty="0">
                <a:solidFill>
                  <a:schemeClr val="tx1"/>
                </a:solidFill>
                <a:effectLst/>
                <a:latin typeface="Consolas" panose="020B0609020204030204" pitchFamily="49" charset="0"/>
              </a:rPr>
              <a:t> __</a:t>
            </a:r>
            <a:r>
              <a:rPr lang="en-US" b="0" i="0" dirty="0" err="1">
                <a:solidFill>
                  <a:schemeClr val="tx1"/>
                </a:solidFill>
                <a:effectLst/>
                <a:latin typeface="Consolas" panose="020B0609020204030204" pitchFamily="49" charset="0"/>
              </a:rPr>
              <a:t>init</a:t>
            </a:r>
            <a:r>
              <a:rPr lang="en-US" b="0" i="0" dirty="0">
                <a:solidFill>
                  <a:schemeClr val="tx1"/>
                </a:solidFill>
                <a:effectLst/>
                <a:latin typeface="Consolas" panose="020B0609020204030204" pitchFamily="49" charset="0"/>
              </a:rPr>
              <a:t>__(self, name, </a:t>
            </a:r>
            <a:r>
              <a:rPr lang="en-US" b="0" i="0" dirty="0" err="1">
                <a:solidFill>
                  <a:schemeClr val="tx1"/>
                </a:solidFill>
                <a:effectLst/>
                <a:latin typeface="Consolas" panose="020B0609020204030204" pitchFamily="49" charset="0"/>
              </a:rPr>
              <a:t>max_speed</a:t>
            </a:r>
            <a:r>
              <a:rPr lang="en-US" b="0" i="0" dirty="0">
                <a:solidFill>
                  <a:schemeClr val="tx1"/>
                </a:solidFill>
                <a:effectLst/>
                <a:latin typeface="Consolas" panose="020B0609020204030204" pitchFamily="49" charset="0"/>
              </a:rPr>
              <a:t>, mileage): </a:t>
            </a:r>
          </a:p>
          <a:p>
            <a:pPr marL="0" indent="0">
              <a:buNone/>
            </a:pPr>
            <a:r>
              <a:rPr lang="en-US" dirty="0">
                <a:solidFill>
                  <a:schemeClr val="tx1"/>
                </a:solidFill>
                <a:latin typeface="Consolas" panose="020B0609020204030204" pitchFamily="49" charset="0"/>
              </a:rPr>
              <a:t>		</a:t>
            </a:r>
            <a:r>
              <a:rPr lang="en-US" b="0" i="0" dirty="0">
                <a:solidFill>
                  <a:schemeClr val="tx1"/>
                </a:solidFill>
                <a:effectLst/>
                <a:latin typeface="Consolas" panose="020B0609020204030204" pitchFamily="49" charset="0"/>
              </a:rPr>
              <a:t>self.name = name </a:t>
            </a:r>
          </a:p>
          <a:p>
            <a:pPr marL="0" indent="0">
              <a:buNone/>
            </a:pPr>
            <a:r>
              <a:rPr lang="en-US" dirty="0">
                <a:solidFill>
                  <a:schemeClr val="tx1"/>
                </a:solidFill>
                <a:latin typeface="Consolas" panose="020B0609020204030204" pitchFamily="49" charset="0"/>
              </a:rPr>
              <a:t>		</a:t>
            </a:r>
            <a:r>
              <a:rPr lang="en-US" b="0" i="0" dirty="0" err="1">
                <a:solidFill>
                  <a:schemeClr val="tx1"/>
                </a:solidFill>
                <a:effectLst/>
                <a:latin typeface="Consolas" panose="020B0609020204030204" pitchFamily="49" charset="0"/>
              </a:rPr>
              <a:t>self.max_speed</a:t>
            </a:r>
            <a:r>
              <a:rPr lang="en-US" b="0" i="0" dirty="0">
                <a:solidFill>
                  <a:schemeClr val="tx1"/>
                </a:solidFill>
                <a:effectLst/>
                <a:latin typeface="Consolas" panose="020B0609020204030204" pitchFamily="49" charset="0"/>
              </a:rPr>
              <a:t> = </a:t>
            </a:r>
            <a:r>
              <a:rPr lang="en-US" b="0" i="0" dirty="0" err="1">
                <a:solidFill>
                  <a:schemeClr val="tx1"/>
                </a:solidFill>
                <a:effectLst/>
                <a:latin typeface="Consolas" panose="020B0609020204030204" pitchFamily="49" charset="0"/>
              </a:rPr>
              <a:t>max_speed</a:t>
            </a:r>
            <a:r>
              <a:rPr lang="en-US" b="0" i="0" dirty="0">
                <a:solidFill>
                  <a:schemeClr val="tx1"/>
                </a:solidFill>
                <a:effectLst/>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b="0" i="0" dirty="0" err="1">
                <a:solidFill>
                  <a:schemeClr val="tx1"/>
                </a:solidFill>
                <a:effectLst/>
                <a:latin typeface="Consolas" panose="020B0609020204030204" pitchFamily="49" charset="0"/>
              </a:rPr>
              <a:t>self.mileage</a:t>
            </a:r>
            <a:r>
              <a:rPr lang="en-US" b="0" i="0" dirty="0">
                <a:solidFill>
                  <a:schemeClr val="tx1"/>
                </a:solidFill>
                <a:effectLst/>
                <a:latin typeface="Consolas" panose="020B0609020204030204" pitchFamily="49" charset="0"/>
              </a:rPr>
              <a:t> = mileage </a:t>
            </a:r>
          </a:p>
          <a:p>
            <a:pPr marL="0" indent="0">
              <a:buNone/>
            </a:pPr>
            <a:r>
              <a:rPr lang="en-US" b="1" i="0" dirty="0">
                <a:solidFill>
                  <a:schemeClr val="tx1"/>
                </a:solidFill>
                <a:effectLst/>
                <a:latin typeface="Consolas" panose="020B0609020204030204" pitchFamily="49" charset="0"/>
              </a:rPr>
              <a:t>class</a:t>
            </a:r>
            <a:r>
              <a:rPr lang="en-US" b="0" i="0" dirty="0">
                <a:solidFill>
                  <a:schemeClr val="tx1"/>
                </a:solidFill>
                <a:effectLst/>
                <a:latin typeface="Consolas" panose="020B0609020204030204" pitchFamily="49" charset="0"/>
              </a:rPr>
              <a:t> Bus(Vehicle): </a:t>
            </a:r>
          </a:p>
          <a:p>
            <a:pPr marL="0" indent="0">
              <a:buNone/>
            </a:pPr>
            <a:r>
              <a:rPr lang="en-US" b="1" i="0" dirty="0">
                <a:solidFill>
                  <a:schemeClr val="tx1"/>
                </a:solidFill>
                <a:effectLst/>
                <a:latin typeface="Consolas" panose="020B0609020204030204" pitchFamily="49" charset="0"/>
              </a:rPr>
              <a:t>	pass</a:t>
            </a:r>
            <a:r>
              <a:rPr lang="en-US" b="0" i="0" dirty="0">
                <a:solidFill>
                  <a:schemeClr val="tx1"/>
                </a:solidFill>
                <a:effectLst/>
                <a:latin typeface="Consolas" panose="020B0609020204030204" pitchFamily="49" charset="0"/>
              </a:rPr>
              <a:t> </a:t>
            </a:r>
          </a:p>
          <a:p>
            <a:pPr marL="0" indent="0">
              <a:buNone/>
            </a:pPr>
            <a:r>
              <a:rPr lang="en-US" b="0" i="0" dirty="0" err="1">
                <a:solidFill>
                  <a:schemeClr val="tx1"/>
                </a:solidFill>
                <a:effectLst/>
                <a:latin typeface="Consolas" panose="020B0609020204030204" pitchFamily="49" charset="0"/>
              </a:rPr>
              <a:t>School_bus</a:t>
            </a:r>
            <a:r>
              <a:rPr lang="en-US" b="0" i="0" dirty="0">
                <a:solidFill>
                  <a:schemeClr val="tx1"/>
                </a:solidFill>
                <a:effectLst/>
                <a:latin typeface="Consolas" panose="020B0609020204030204" pitchFamily="49" charset="0"/>
              </a:rPr>
              <a:t> = Bus("School Volvo", 180, 12) </a:t>
            </a:r>
          </a:p>
          <a:p>
            <a:pPr marL="0" indent="0">
              <a:buNone/>
            </a:pPr>
            <a:r>
              <a:rPr lang="en-US" b="1" i="0" dirty="0">
                <a:solidFill>
                  <a:schemeClr val="tx1"/>
                </a:solidFill>
                <a:effectLst/>
                <a:latin typeface="Consolas" panose="020B0609020204030204" pitchFamily="49" charset="0"/>
              </a:rPr>
              <a:t>print</a:t>
            </a:r>
            <a:r>
              <a:rPr lang="en-US" b="0" i="0" dirty="0">
                <a:solidFill>
                  <a:schemeClr val="tx1"/>
                </a:solidFill>
                <a:effectLst/>
                <a:latin typeface="Consolas" panose="020B0609020204030204" pitchFamily="49" charset="0"/>
              </a:rPr>
              <a:t>("Vehicle Name:", School_bus.name, "Speed:", </a:t>
            </a:r>
            <a:r>
              <a:rPr lang="en-US" b="0" i="0" dirty="0" err="1">
                <a:solidFill>
                  <a:schemeClr val="tx1"/>
                </a:solidFill>
                <a:effectLst/>
                <a:latin typeface="Consolas" panose="020B0609020204030204" pitchFamily="49" charset="0"/>
              </a:rPr>
              <a:t>School_bus.max_speed</a:t>
            </a:r>
            <a:r>
              <a:rPr lang="en-US" b="0" i="0" dirty="0">
                <a:solidFill>
                  <a:schemeClr val="tx1"/>
                </a:solidFill>
                <a:effectLst/>
                <a:latin typeface="Consolas" panose="020B0609020204030204" pitchFamily="49" charset="0"/>
              </a:rPr>
              <a:t>, "Mileage:", </a:t>
            </a:r>
            <a:r>
              <a:rPr lang="en-US" b="0" i="0" dirty="0" err="1">
                <a:solidFill>
                  <a:schemeClr val="tx1"/>
                </a:solidFill>
                <a:effectLst/>
                <a:latin typeface="Consolas" panose="020B0609020204030204" pitchFamily="49" charset="0"/>
              </a:rPr>
              <a:t>School_bus.mileage</a:t>
            </a:r>
            <a:r>
              <a:rPr lang="en-US" b="0" i="0" dirty="0">
                <a:solidFill>
                  <a:schemeClr val="tx1"/>
                </a:solidFill>
                <a:effectLst/>
                <a:latin typeface="Consolas" panose="020B0609020204030204" pitchFamily="49" charset="0"/>
              </a:rPr>
              <a:t>)</a:t>
            </a:r>
            <a:endParaRPr lang="en-US" dirty="0">
              <a:solidFill>
                <a:schemeClr val="tx1"/>
              </a:solidFill>
            </a:endParaRPr>
          </a:p>
        </p:txBody>
      </p:sp>
    </p:spTree>
    <p:extLst>
      <p:ext uri="{BB962C8B-B14F-4D97-AF65-F5344CB8AC3E}">
        <p14:creationId xmlns:p14="http://schemas.microsoft.com/office/powerpoint/2010/main" val="2535586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51DC3-2B57-41C4-82C5-62FC1850950F}"/>
              </a:ext>
            </a:extLst>
          </p:cNvPr>
          <p:cNvSpPr>
            <a:spLocks noGrp="1"/>
          </p:cNvSpPr>
          <p:nvPr>
            <p:ph type="title"/>
          </p:nvPr>
        </p:nvSpPr>
        <p:spPr>
          <a:xfrm>
            <a:off x="1097280" y="516835"/>
            <a:ext cx="5977937" cy="1666501"/>
          </a:xfrm>
        </p:spPr>
        <p:txBody>
          <a:bodyPr>
            <a:normAutofit/>
          </a:bodyPr>
          <a:lstStyle/>
          <a:p>
            <a:r>
              <a:rPr lang="en-US" sz="4000" b="1" u="sng">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Practice problem</a:t>
            </a:r>
            <a:br>
              <a:rPr lang="en-US" sz="4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4000">
              <a:solidFill>
                <a:srgbClr val="FFFFFF"/>
              </a:solidFill>
            </a:endParaRPr>
          </a:p>
        </p:txBody>
      </p:sp>
      <p:sp>
        <p:nvSpPr>
          <p:cNvPr id="3" name="Content Placeholder 2">
            <a:extLst>
              <a:ext uri="{FF2B5EF4-FFF2-40B4-BE49-F238E27FC236}">
                <a16:creationId xmlns:a16="http://schemas.microsoft.com/office/drawing/2014/main" id="{693692EB-F357-46F7-B640-4141C7065551}"/>
              </a:ext>
            </a:extLst>
          </p:cNvPr>
          <p:cNvSpPr>
            <a:spLocks noGrp="1"/>
          </p:cNvSpPr>
          <p:nvPr>
            <p:ph idx="1"/>
          </p:nvPr>
        </p:nvSpPr>
        <p:spPr>
          <a:xfrm>
            <a:off x="1097279" y="2546224"/>
            <a:ext cx="5977938" cy="3342747"/>
          </a:xfrm>
        </p:spPr>
        <p:txBody>
          <a:bodyPr>
            <a:normAutofit/>
          </a:bodyPr>
          <a:lstStyle/>
          <a:p>
            <a:pPr>
              <a:lnSpc>
                <a:spcPct val="150000"/>
              </a:lnSpc>
            </a:pPr>
            <a:r>
              <a:rPr lang="en-US" sz="1800" dirty="0">
                <a:solidFill>
                  <a:schemeClr val="tx1"/>
                </a:solidFill>
                <a:effectLst/>
                <a:latin typeface="Consolas" panose="020B0609020204030204" pitchFamily="49" charset="0"/>
                <a:ea typeface="Times New Roman" panose="02020603050405020304" pitchFamily="18" charset="0"/>
                <a:cs typeface="Times New Roman" panose="02020603050405020304" pitchFamily="18" charset="0"/>
              </a:rPr>
              <a:t>Make a class with two instance variables: the object's name and the price. Make a method that tells you the name and class of the object. Make a variety of fruits, each with its own name and price.</a:t>
            </a:r>
            <a:endParaRPr lang="en-US" sz="1800" dirty="0">
              <a:solidFill>
                <a:schemeClr val="tx1"/>
              </a:solidFill>
            </a:endParaRPr>
          </a:p>
        </p:txBody>
      </p:sp>
      <p:pic>
        <p:nvPicPr>
          <p:cNvPr id="5" name="Picture 4" descr="Assorted vegetables and fruits">
            <a:extLst>
              <a:ext uri="{FF2B5EF4-FFF2-40B4-BE49-F238E27FC236}">
                <a16:creationId xmlns:a16="http://schemas.microsoft.com/office/drawing/2014/main" id="{AF210164-61F9-0A62-1A47-79FC19098095}"/>
              </a:ext>
            </a:extLst>
          </p:cNvPr>
          <p:cNvPicPr>
            <a:picLocks noChangeAspect="1"/>
          </p:cNvPicPr>
          <p:nvPr/>
        </p:nvPicPr>
        <p:blipFill rotWithShape="1">
          <a:blip r:embed="rId2"/>
          <a:srcRect l="33761" r="21660" b="-1"/>
          <a:stretch/>
        </p:blipFill>
        <p:spPr>
          <a:xfrm>
            <a:off x="7611902" y="10"/>
            <a:ext cx="4580097" cy="6857990"/>
          </a:xfrm>
          <a:prstGeom prst="rect">
            <a:avLst/>
          </a:prstGeom>
        </p:spPr>
      </p:pic>
    </p:spTree>
    <p:extLst>
      <p:ext uri="{BB962C8B-B14F-4D97-AF65-F5344CB8AC3E}">
        <p14:creationId xmlns:p14="http://schemas.microsoft.com/office/powerpoint/2010/main" val="143273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7C306-596F-48CA-B69C-A7899CE17CBD}"/>
              </a:ext>
            </a:extLst>
          </p:cNvPr>
          <p:cNvSpPr>
            <a:spLocks noGrp="1"/>
          </p:cNvSpPr>
          <p:nvPr>
            <p:ph type="title"/>
          </p:nvPr>
        </p:nvSpPr>
        <p:spPr>
          <a:xfrm>
            <a:off x="960120" y="960030"/>
            <a:ext cx="5145313" cy="1507398"/>
          </a:xfrm>
        </p:spPr>
        <p:txBody>
          <a:bodyPr anchor="ctr">
            <a:normAutofit/>
          </a:bodyPr>
          <a:lstStyle/>
          <a:p>
            <a:r>
              <a:rPr lang="en-US" sz="3700" b="0" i="0" dirty="0">
                <a:effectLst/>
                <a:latin typeface="Algerian" panose="04020705040A02060702" pitchFamily="82" charset="0"/>
              </a:rPr>
              <a:t>At</a:t>
            </a:r>
            <a:r>
              <a:rPr lang="en-US" sz="3700" b="0" i="0" u="sng" dirty="0">
                <a:effectLst/>
                <a:latin typeface="Algerian" panose="04020705040A02060702" pitchFamily="82" charset="0"/>
              </a:rPr>
              <a:t>tendance CIS121 </a:t>
            </a:r>
            <a:r>
              <a:rPr lang="en-US" sz="3700" b="0" i="0" u="sng" dirty="0" err="1">
                <a:effectLst/>
                <a:latin typeface="Algerian" panose="04020705040A02060702" pitchFamily="82" charset="0"/>
              </a:rPr>
              <a:t>MavPASS</a:t>
            </a:r>
            <a:r>
              <a:rPr lang="en-US" sz="3700" b="0" i="0" u="sng" dirty="0">
                <a:effectLst/>
                <a:latin typeface="Algerian" panose="04020705040A02060702" pitchFamily="82" charset="0"/>
              </a:rPr>
              <a:t> Session</a:t>
            </a:r>
            <a:endParaRPr lang="en-US" sz="3700" dirty="0"/>
          </a:p>
        </p:txBody>
      </p:sp>
      <p:sp>
        <p:nvSpPr>
          <p:cNvPr id="8" name="Content Placeholder 7">
            <a:extLst>
              <a:ext uri="{FF2B5EF4-FFF2-40B4-BE49-F238E27FC236}">
                <a16:creationId xmlns:a16="http://schemas.microsoft.com/office/drawing/2014/main" id="{7B6F6891-37DA-4E28-AD7F-243C2C65D667}"/>
              </a:ext>
            </a:extLst>
          </p:cNvPr>
          <p:cNvSpPr>
            <a:spLocks noGrp="1"/>
          </p:cNvSpPr>
          <p:nvPr>
            <p:ph idx="1"/>
          </p:nvPr>
        </p:nvSpPr>
        <p:spPr>
          <a:xfrm>
            <a:off x="952501" y="2844800"/>
            <a:ext cx="5143500" cy="3053170"/>
          </a:xfrm>
        </p:spPr>
        <p:txBody>
          <a:bodyPr anchor="b">
            <a:normAutofit/>
          </a:bodyPr>
          <a:lstStyle/>
          <a:p>
            <a:r>
              <a:rPr lang="en-US"/>
              <a:t>https://forms.office.com/pages/responsepage.aspx?id=xscRULQKq0ae9PrnSpIaf8Jeg9NwiYFJtEEipPejT79UNkFaVjJCV1YxWDVWV0NJRTVMOUFQUTlPUSQlQCN0PWcu</a:t>
            </a:r>
          </a:p>
          <a:p>
            <a:endParaRPr lang="en-US"/>
          </a:p>
        </p:txBody>
      </p:sp>
      <p:sp>
        <p:nvSpPr>
          <p:cNvPr id="18" name="Freeform: Shape 14">
            <a:extLst>
              <a:ext uri="{FF2B5EF4-FFF2-40B4-BE49-F238E27FC236}">
                <a16:creationId xmlns:a16="http://schemas.microsoft.com/office/drawing/2014/main" id="{BE9E86F5-3804-4993-9353-B93A62BA6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828" y="722659"/>
            <a:ext cx="4014345" cy="5291886"/>
          </a:xfrm>
          <a:custGeom>
            <a:avLst/>
            <a:gdLst>
              <a:gd name="connsiteX0" fmla="*/ 2010463 w 4014345"/>
              <a:gd name="connsiteY0" fmla="*/ 0 h 5302828"/>
              <a:gd name="connsiteX1" fmla="*/ 2186554 w 4014345"/>
              <a:gd name="connsiteY1" fmla="*/ 153908 h 5302828"/>
              <a:gd name="connsiteX2" fmla="*/ 3490066 w 4014345"/>
              <a:gd name="connsiteY2" fmla="*/ 799434 h 5302828"/>
              <a:gd name="connsiteX3" fmla="*/ 4014345 w 4014345"/>
              <a:gd name="connsiteY3" fmla="*/ 1914517 h 5302828"/>
              <a:gd name="connsiteX4" fmla="*/ 4014344 w 4014345"/>
              <a:gd name="connsiteY4" fmla="*/ 2588099 h 5302828"/>
              <a:gd name="connsiteX5" fmla="*/ 4009930 w 4014345"/>
              <a:gd name="connsiteY5" fmla="*/ 5302828 h 5302828"/>
              <a:gd name="connsiteX6" fmla="*/ 4415 w 4014345"/>
              <a:gd name="connsiteY6" fmla="*/ 5302828 h 5302828"/>
              <a:gd name="connsiteX7" fmla="*/ 0 w 4014345"/>
              <a:gd name="connsiteY7" fmla="*/ 2588099 h 5302828"/>
              <a:gd name="connsiteX8" fmla="*/ 1 w 4014345"/>
              <a:gd name="connsiteY8" fmla="*/ 1914517 h 5302828"/>
              <a:gd name="connsiteX9" fmla="*/ 524282 w 4014345"/>
              <a:gd name="connsiteY9" fmla="*/ 799434 h 5302828"/>
              <a:gd name="connsiteX10" fmla="*/ 1827794 w 4014345"/>
              <a:gd name="connsiteY10" fmla="*/ 153908 h 53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4345" h="5302828">
                <a:moveTo>
                  <a:pt x="2010463" y="0"/>
                </a:moveTo>
                <a:lnTo>
                  <a:pt x="2186554" y="153908"/>
                </a:lnTo>
                <a:cubicBezTo>
                  <a:pt x="2623188" y="490280"/>
                  <a:pt x="3115215" y="582934"/>
                  <a:pt x="3490066" y="799434"/>
                </a:cubicBezTo>
                <a:cubicBezTo>
                  <a:pt x="3850510" y="1050687"/>
                  <a:pt x="4014345" y="1338834"/>
                  <a:pt x="4014345" y="1914517"/>
                </a:cubicBezTo>
                <a:cubicBezTo>
                  <a:pt x="4014345" y="2139044"/>
                  <a:pt x="4014344" y="2363572"/>
                  <a:pt x="4014344" y="2588099"/>
                </a:cubicBezTo>
                <a:lnTo>
                  <a:pt x="4009930" y="5302828"/>
                </a:lnTo>
                <a:lnTo>
                  <a:pt x="4415" y="5302828"/>
                </a:lnTo>
                <a:lnTo>
                  <a:pt x="0" y="2588099"/>
                </a:lnTo>
                <a:cubicBezTo>
                  <a:pt x="0" y="2363572"/>
                  <a:pt x="1" y="2139044"/>
                  <a:pt x="1" y="1914517"/>
                </a:cubicBezTo>
                <a:cubicBezTo>
                  <a:pt x="1" y="1338834"/>
                  <a:pt x="163838" y="1050687"/>
                  <a:pt x="524282" y="799434"/>
                </a:cubicBezTo>
                <a:cubicBezTo>
                  <a:pt x="899134" y="582934"/>
                  <a:pt x="1391162" y="490280"/>
                  <a:pt x="1827794" y="153908"/>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Qr code&#10;&#10;Description automatically generated">
            <a:extLst>
              <a:ext uri="{FF2B5EF4-FFF2-40B4-BE49-F238E27FC236}">
                <a16:creationId xmlns:a16="http://schemas.microsoft.com/office/drawing/2014/main" id="{A4B1FEC4-C961-456B-860E-60EE3528485C}"/>
              </a:ext>
            </a:extLst>
          </p:cNvPr>
          <p:cNvPicPr>
            <a:picLocks noChangeAspect="1"/>
          </p:cNvPicPr>
          <p:nvPr/>
        </p:nvPicPr>
        <p:blipFill rotWithShape="1">
          <a:blip r:embed="rId2"/>
          <a:srcRect l="3774" r="1691"/>
          <a:stretch/>
        </p:blipFill>
        <p:spPr>
          <a:xfrm>
            <a:off x="7535333" y="2095565"/>
            <a:ext cx="3217333" cy="3403325"/>
          </a:xfrm>
          <a:prstGeom prst="rect">
            <a:avLst/>
          </a:prstGeom>
        </p:spPr>
      </p:pic>
    </p:spTree>
    <p:extLst>
      <p:ext uri="{BB962C8B-B14F-4D97-AF65-F5344CB8AC3E}">
        <p14:creationId xmlns:p14="http://schemas.microsoft.com/office/powerpoint/2010/main" val="3046821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BC7F-6252-438A-802C-EF8620F1645B}"/>
              </a:ext>
            </a:extLst>
          </p:cNvPr>
          <p:cNvSpPr>
            <a:spLocks noGrp="1"/>
          </p:cNvSpPr>
          <p:nvPr>
            <p:ph type="title"/>
          </p:nvPr>
        </p:nvSpPr>
        <p:spPr>
          <a:xfrm>
            <a:off x="550863" y="549275"/>
            <a:ext cx="5437185" cy="1997855"/>
          </a:xfrm>
        </p:spPr>
        <p:txBody>
          <a:bodyPr wrap="square" anchor="b">
            <a:normAutofit/>
          </a:bodyPr>
          <a:lstStyle/>
          <a:p>
            <a:r>
              <a:rPr lang="en-US" b="1" u="sng">
                <a:effectLst/>
                <a:latin typeface="Times New Roman" panose="02020603050405020304" pitchFamily="18" charset="0"/>
                <a:ea typeface="Times New Roman" panose="02020603050405020304" pitchFamily="18" charset="0"/>
                <a:cs typeface="Times New Roman" panose="02020603050405020304" pitchFamily="18" charset="0"/>
              </a:rPr>
              <a:t>Practice problem</a:t>
            </a:r>
            <a:br>
              <a:rPr lang="en-US">
                <a:effectLst/>
                <a:latin typeface="Calibri" panose="020F0502020204030204" pitchFamily="34" charset="0"/>
                <a:ea typeface="Calibri" panose="020F0502020204030204" pitchFamily="34" charset="0"/>
                <a:cs typeface="Times New Roman" panose="02020603050405020304" pitchFamily="18" charset="0"/>
              </a:rPr>
            </a:br>
            <a:endParaRPr lang="en-US"/>
          </a:p>
        </p:txBody>
      </p:sp>
      <p:sp>
        <p:nvSpPr>
          <p:cNvPr id="3" name="Content Placeholder 2">
            <a:extLst>
              <a:ext uri="{FF2B5EF4-FFF2-40B4-BE49-F238E27FC236}">
                <a16:creationId xmlns:a16="http://schemas.microsoft.com/office/drawing/2014/main" id="{A97BA6C8-313A-49A3-A1EC-93A0C2924945}"/>
              </a:ext>
            </a:extLst>
          </p:cNvPr>
          <p:cNvSpPr>
            <a:spLocks noGrp="1"/>
          </p:cNvSpPr>
          <p:nvPr>
            <p:ph idx="1"/>
          </p:nvPr>
        </p:nvSpPr>
        <p:spPr>
          <a:xfrm>
            <a:off x="550863" y="2677306"/>
            <a:ext cx="5437187" cy="3415519"/>
          </a:xfrm>
        </p:spPr>
        <p:txBody>
          <a:bodyPr anchor="t">
            <a:normAutofit/>
          </a:bodyPr>
          <a:lstStyle/>
          <a:p>
            <a:pPr marL="0" marR="0">
              <a:spcBef>
                <a:spcPts val="0"/>
              </a:spcBef>
              <a:spcAft>
                <a:spcPts val="800"/>
              </a:spcAft>
            </a:pPr>
            <a:r>
              <a:rPr lang="en-US" dirty="0">
                <a:effectLst/>
                <a:latin typeface="Calibri" panose="020F0502020204030204" pitchFamily="34" charset="0"/>
                <a:ea typeface="Times New Roman" panose="02020603050405020304" pitchFamily="18" charset="0"/>
                <a:cs typeface="Calibri" panose="020F0502020204030204" pitchFamily="34" charset="0"/>
              </a:rPr>
              <a:t>1, create a server for the dining of the university. With the classes food class, customer class and Menu class.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Graphic 6" descr="Table Setting">
            <a:extLst>
              <a:ext uri="{FF2B5EF4-FFF2-40B4-BE49-F238E27FC236}">
                <a16:creationId xmlns:a16="http://schemas.microsoft.com/office/drawing/2014/main" id="{A11C6D1B-40D3-5B65-3B67-F3BD1AFB7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4675" y="1072039"/>
            <a:ext cx="4713922" cy="4713922"/>
          </a:xfrm>
          <a:custGeom>
            <a:avLst/>
            <a:gdLst/>
            <a:ahLst/>
            <a:cxnLst/>
            <a:rect l="l" t="t" r="r" b="b"/>
            <a:pathLst>
              <a:path w="4713922" h="5759450">
                <a:moveTo>
                  <a:pt x="0" y="0"/>
                </a:moveTo>
                <a:lnTo>
                  <a:pt x="4713922" y="0"/>
                </a:lnTo>
                <a:lnTo>
                  <a:pt x="4713922" y="5759450"/>
                </a:lnTo>
                <a:lnTo>
                  <a:pt x="0" y="5759450"/>
                </a:lnTo>
                <a:close/>
              </a:path>
            </a:pathLst>
          </a:custGeom>
        </p:spPr>
      </p:pic>
    </p:spTree>
    <p:extLst>
      <p:ext uri="{BB962C8B-B14F-4D97-AF65-F5344CB8AC3E}">
        <p14:creationId xmlns:p14="http://schemas.microsoft.com/office/powerpoint/2010/main" val="5390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77F26-4D84-4F23-A127-BBA4267ED151}"/>
              </a:ext>
            </a:extLst>
          </p:cNvPr>
          <p:cNvSpPr>
            <a:spLocks noGrp="1"/>
          </p:cNvSpPr>
          <p:nvPr>
            <p:ph type="title"/>
          </p:nvPr>
        </p:nvSpPr>
        <p:spPr/>
        <p:txBody>
          <a:bodyPr>
            <a:normAutofit fontScale="90000"/>
          </a:bodyPr>
          <a:lstStyle/>
          <a:p>
            <a:r>
              <a:rPr lang="en-US" sz="4000" b="1" i="1" u="sng" dirty="0">
                <a:effectLst/>
                <a:latin typeface="Calibri" panose="020F0502020204030204" pitchFamily="34" charset="0"/>
                <a:ea typeface="Times New Roman" panose="02020603050405020304" pitchFamily="18" charset="0"/>
                <a:cs typeface="Calibri" panose="020F0502020204030204" pitchFamily="34" charset="0"/>
              </a:rPr>
              <a:t>Practice problem</a:t>
            </a:r>
            <a:br>
              <a:rPr lang="en-US" sz="40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960C12F-EDE6-4124-BC8F-A6F50D0EF0BB}"/>
              </a:ext>
            </a:extLst>
          </p:cNvPr>
          <p:cNvSpPr>
            <a:spLocks noGrp="1"/>
          </p:cNvSpPr>
          <p:nvPr>
            <p:ph idx="1"/>
          </p:nvPr>
        </p:nvSpPr>
        <p:spPr/>
        <p:txBody>
          <a:bodyPr/>
          <a:lstStyle/>
          <a:p>
            <a:pPr marL="342900" marR="0" lvl="0" indent="-342900">
              <a:lnSpc>
                <a:spcPct val="107000"/>
              </a:lnSpc>
              <a:spcBef>
                <a:spcPts val="0"/>
              </a:spcBef>
              <a:spcAft>
                <a:spcPts val="800"/>
              </a:spcAft>
              <a:buSzPts val="1000"/>
              <a:buFont typeface="Wingdings" panose="05000000000000000000" pitchFamily="2" charset="2"/>
              <a:buChar char=""/>
            </a:pPr>
            <a:r>
              <a:rPr lang="en-US" sz="1800" dirty="0">
                <a:effectLst/>
                <a:latin typeface="Calibri" panose="020F0502020204030204" pitchFamily="34" charset="0"/>
                <a:ea typeface="Times New Roman" panose="02020603050405020304" pitchFamily="18" charset="0"/>
                <a:cs typeface="Calibri" panose="020F0502020204030204" pitchFamily="34" charset="0"/>
              </a:rPr>
              <a:t>create student class with First Name, Last Name and Id. create Computer Science student class which takes First Name and Last Name in order to create full Name.</a:t>
            </a:r>
          </a:p>
          <a:p>
            <a:endParaRPr lang="en-US" dirty="0"/>
          </a:p>
        </p:txBody>
      </p:sp>
    </p:spTree>
    <p:extLst>
      <p:ext uri="{BB962C8B-B14F-4D97-AF65-F5344CB8AC3E}">
        <p14:creationId xmlns:p14="http://schemas.microsoft.com/office/powerpoint/2010/main" val="28679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DA79-CFDF-4400-BFFA-C0D3081B03A9}"/>
              </a:ext>
            </a:extLst>
          </p:cNvPr>
          <p:cNvSpPr>
            <a:spLocks noGrp="1"/>
          </p:cNvSpPr>
          <p:nvPr>
            <p:ph type="title"/>
          </p:nvPr>
        </p:nvSpPr>
        <p:spPr>
          <a:xfrm>
            <a:off x="2301558" y="0"/>
            <a:ext cx="9076329" cy="1064277"/>
          </a:xfrm>
        </p:spPr>
        <p:txBody>
          <a:bodyPr/>
          <a:lstStyle/>
          <a:p>
            <a:r>
              <a:rPr lang="en-US" sz="4000" b="1" i="1" u="sng" dirty="0">
                <a:effectLst/>
                <a:latin typeface="Calibri" panose="020F0502020204030204" pitchFamily="34" charset="0"/>
                <a:ea typeface="Times New Roman" panose="02020603050405020304" pitchFamily="18" charset="0"/>
                <a:cs typeface="Calibri" panose="020F0502020204030204" pitchFamily="34" charset="0"/>
              </a:rPr>
              <a:t>Practice problem</a:t>
            </a:r>
            <a:endParaRPr lang="en-US" dirty="0"/>
          </a:p>
        </p:txBody>
      </p:sp>
      <p:sp>
        <p:nvSpPr>
          <p:cNvPr id="4" name="Rectangle 1">
            <a:extLst>
              <a:ext uri="{FF2B5EF4-FFF2-40B4-BE49-F238E27FC236}">
                <a16:creationId xmlns:a16="http://schemas.microsoft.com/office/drawing/2014/main" id="{6E5C5C9E-4EA9-475D-B6EC-F061FC3E6931}"/>
              </a:ext>
            </a:extLst>
          </p:cNvPr>
          <p:cNvSpPr>
            <a:spLocks noGrp="1" noChangeArrowheads="1"/>
          </p:cNvSpPr>
          <p:nvPr>
            <p:ph idx="1"/>
          </p:nvPr>
        </p:nvSpPr>
        <p:spPr bwMode="auto">
          <a:xfrm>
            <a:off x="1051034" y="1361790"/>
            <a:ext cx="6789683" cy="5177008"/>
          </a:xfrm>
          <a:prstGeom prst="rect">
            <a:avLst/>
          </a:prstGeom>
          <a:solidFill>
            <a:srgbClr val="F7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You are given an array of integers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stones</a:t>
            </a:r>
            <a:r>
              <a:rPr kumimoji="0" lang="en-US" altLang="en-US" sz="1400" b="0" i="0" u="none" strike="noStrike" cap="none" normalizeH="0" baseline="0" dirty="0">
                <a:ln>
                  <a:noFill/>
                </a:ln>
                <a:solidFill>
                  <a:srgbClr val="263238"/>
                </a:solidFill>
                <a:effectLst/>
                <a:latin typeface="-apple-system"/>
              </a:rPr>
              <a:t> where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stones[</a:t>
            </a:r>
            <a:r>
              <a:rPr kumimoji="0" lang="en-US" altLang="en-US" sz="1400" b="0" i="0" u="none" strike="noStrike" cap="none" normalizeH="0" baseline="0" dirty="0" err="1">
                <a:ln>
                  <a:noFill/>
                </a:ln>
                <a:solidFill>
                  <a:srgbClr val="546E7A"/>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rgbClr val="263238"/>
                </a:solidFill>
                <a:effectLst/>
                <a:latin typeface="-apple-system"/>
              </a:rPr>
              <a:t> is the weight of the </a:t>
            </a:r>
            <a:r>
              <a:rPr kumimoji="0" lang="en-US" altLang="en-US" sz="1400" b="0" i="0" u="none" strike="noStrike" cap="none" normalizeH="0" baseline="0" dirty="0" err="1">
                <a:ln>
                  <a:noFill/>
                </a:ln>
                <a:solidFill>
                  <a:srgbClr val="546E7A"/>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30000" dirty="0" err="1">
                <a:ln>
                  <a:noFill/>
                </a:ln>
                <a:solidFill>
                  <a:srgbClr val="546E7A"/>
                </a:solidFill>
                <a:effectLst/>
                <a:latin typeface="Courier New" panose="02070309020205020404" pitchFamily="49" charset="0"/>
                <a:cs typeface="Courier New" panose="02070309020205020404" pitchFamily="49" charset="0"/>
              </a:rPr>
              <a:t>th</a:t>
            </a:r>
            <a:r>
              <a:rPr kumimoji="0" lang="en-US" altLang="en-US" sz="1400" b="0" i="0" u="none" strike="noStrike" cap="none" normalizeH="0" baseline="0" dirty="0">
                <a:ln>
                  <a:noFill/>
                </a:ln>
                <a:solidFill>
                  <a:srgbClr val="263238"/>
                </a:solidFill>
                <a:effectLst/>
                <a:latin typeface="-apple-system"/>
              </a:rPr>
              <a:t> stone.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We are playing a game with the stones. On each turn, we choose the </a:t>
            </a:r>
            <a:r>
              <a:rPr kumimoji="0" lang="en-US" altLang="en-US" sz="1400" b="1" i="0" u="none" strike="noStrike" cap="none" normalizeH="0" baseline="0" dirty="0">
                <a:ln>
                  <a:noFill/>
                </a:ln>
                <a:solidFill>
                  <a:srgbClr val="263238"/>
                </a:solidFill>
                <a:effectLst/>
                <a:latin typeface="-apple-system"/>
              </a:rPr>
              <a:t>heaviest two stones</a:t>
            </a:r>
            <a:r>
              <a:rPr kumimoji="0" lang="en-US" altLang="en-US" sz="1400" b="0" i="0" u="none" strike="noStrike" cap="none" normalizeH="0" baseline="0" dirty="0">
                <a:ln>
                  <a:noFill/>
                </a:ln>
                <a:solidFill>
                  <a:srgbClr val="263238"/>
                </a:solidFill>
                <a:effectLst/>
                <a:latin typeface="-apple-system"/>
              </a:rPr>
              <a:t> and smash them together. Suppose the heaviest two stones have weights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x</a:t>
            </a:r>
            <a:r>
              <a:rPr kumimoji="0" lang="en-US" altLang="en-US" sz="1400" b="0" i="0" u="none" strike="noStrike" cap="none" normalizeH="0" baseline="0" dirty="0">
                <a:ln>
                  <a:noFill/>
                </a:ln>
                <a:solidFill>
                  <a:srgbClr val="263238"/>
                </a:solidFill>
                <a:effectLst/>
                <a:latin typeface="-apple-system"/>
              </a:rPr>
              <a:t> and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y</a:t>
            </a:r>
            <a:r>
              <a:rPr kumimoji="0" lang="en-US" altLang="en-US" sz="1400" b="0" i="0" u="none" strike="noStrike" cap="none" normalizeH="0" baseline="0" dirty="0">
                <a:ln>
                  <a:noFill/>
                </a:ln>
                <a:solidFill>
                  <a:srgbClr val="263238"/>
                </a:solidFill>
                <a:effectLst/>
                <a:latin typeface="-apple-system"/>
              </a:rPr>
              <a:t> with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x &lt;= y</a:t>
            </a:r>
            <a:r>
              <a:rPr kumimoji="0" lang="en-US" altLang="en-US" sz="1400" b="0" i="0" u="none" strike="noStrike" cap="none" normalizeH="0" baseline="0" dirty="0">
                <a:ln>
                  <a:noFill/>
                </a:ln>
                <a:solidFill>
                  <a:srgbClr val="263238"/>
                </a:solidFill>
                <a:effectLst/>
                <a:latin typeface="-apple-system"/>
              </a:rPr>
              <a:t>. The result of this smash is: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263238"/>
                </a:solidFill>
                <a:effectLst/>
                <a:latin typeface="-apple-system"/>
              </a:rPr>
              <a:t>If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x == y</a:t>
            </a:r>
            <a:r>
              <a:rPr kumimoji="0" lang="en-US" altLang="en-US" sz="1400" b="0" i="0" u="none" strike="noStrike" cap="none" normalizeH="0" baseline="0" dirty="0">
                <a:ln>
                  <a:noFill/>
                </a:ln>
                <a:solidFill>
                  <a:srgbClr val="263238"/>
                </a:solidFill>
                <a:effectLst/>
                <a:latin typeface="-apple-system"/>
              </a:rPr>
              <a:t>, both stones are destroyed, 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263238"/>
                </a:solidFill>
                <a:effectLst/>
                <a:latin typeface="-apple-system"/>
              </a:rPr>
              <a:t>If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x != y</a:t>
            </a:r>
            <a:r>
              <a:rPr kumimoji="0" lang="en-US" altLang="en-US" sz="1400" b="0" i="0" u="none" strike="noStrike" cap="none" normalizeH="0" baseline="0" dirty="0">
                <a:ln>
                  <a:noFill/>
                </a:ln>
                <a:solidFill>
                  <a:srgbClr val="263238"/>
                </a:solidFill>
                <a:effectLst/>
                <a:latin typeface="-apple-system"/>
              </a:rPr>
              <a:t>, the stone of weight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x</a:t>
            </a:r>
            <a:r>
              <a:rPr kumimoji="0" lang="en-US" altLang="en-US" sz="1400" b="0" i="0" u="none" strike="noStrike" cap="none" normalizeH="0" baseline="0" dirty="0">
                <a:ln>
                  <a:noFill/>
                </a:ln>
                <a:solidFill>
                  <a:srgbClr val="263238"/>
                </a:solidFill>
                <a:effectLst/>
                <a:latin typeface="-apple-system"/>
              </a:rPr>
              <a:t> is destroyed, and the stone of weight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y</a:t>
            </a:r>
            <a:r>
              <a:rPr kumimoji="0" lang="en-US" altLang="en-US" sz="1400" b="0" i="0" u="none" strike="noStrike" cap="none" normalizeH="0" baseline="0" dirty="0">
                <a:ln>
                  <a:noFill/>
                </a:ln>
                <a:solidFill>
                  <a:srgbClr val="263238"/>
                </a:solidFill>
                <a:effectLst/>
                <a:latin typeface="-apple-system"/>
              </a:rPr>
              <a:t> has new weight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y - x</a:t>
            </a:r>
            <a:r>
              <a:rPr kumimoji="0" lang="en-US" altLang="en-US" sz="1400" b="0" i="0" u="none" strike="noStrike" cap="none" normalizeH="0" baseline="0" dirty="0">
                <a:ln>
                  <a:noFill/>
                </a:ln>
                <a:solidFill>
                  <a:srgbClr val="26323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At the end of the game, there is </a:t>
            </a:r>
            <a:r>
              <a:rPr kumimoji="0" lang="en-US" altLang="en-US" sz="1400" b="1" i="0" u="none" strike="noStrike" cap="none" normalizeH="0" baseline="0" dirty="0">
                <a:ln>
                  <a:noFill/>
                </a:ln>
                <a:solidFill>
                  <a:srgbClr val="263238"/>
                </a:solidFill>
                <a:effectLst/>
                <a:latin typeface="-apple-system"/>
              </a:rPr>
              <a:t>at most one</a:t>
            </a:r>
            <a:r>
              <a:rPr kumimoji="0" lang="en-US" altLang="en-US" sz="1400" b="0" i="0" u="none" strike="noStrike" cap="none" normalizeH="0" baseline="0" dirty="0">
                <a:ln>
                  <a:noFill/>
                </a:ln>
                <a:solidFill>
                  <a:srgbClr val="263238"/>
                </a:solidFill>
                <a:effectLst/>
                <a:latin typeface="-apple-system"/>
              </a:rPr>
              <a:t> stone left.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Return </a:t>
            </a:r>
            <a:r>
              <a:rPr kumimoji="0" lang="en-US" altLang="en-US" sz="1400" b="0" i="1" u="none" strike="noStrike" cap="none" normalizeH="0" baseline="0" dirty="0">
                <a:ln>
                  <a:noFill/>
                </a:ln>
                <a:solidFill>
                  <a:srgbClr val="263238"/>
                </a:solidFill>
                <a:effectLst/>
                <a:latin typeface="-apple-system"/>
              </a:rPr>
              <a:t>the smallest possible weight of the left stone</a:t>
            </a:r>
            <a:r>
              <a:rPr kumimoji="0" lang="en-US" altLang="en-US" sz="1400" b="0" i="0" u="none" strike="noStrike" cap="none" normalizeH="0" baseline="0" dirty="0">
                <a:ln>
                  <a:noFill/>
                </a:ln>
                <a:solidFill>
                  <a:srgbClr val="263238"/>
                </a:solidFill>
                <a:effectLst/>
                <a:latin typeface="-apple-system"/>
              </a:rPr>
              <a:t>. If there are no stones left, return </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0</a:t>
            </a:r>
            <a:r>
              <a:rPr kumimoji="0" lang="en-US" altLang="en-US" sz="1400" b="0" i="0" u="none" strike="noStrike" cap="none" normalizeH="0" baseline="0" dirty="0">
                <a:ln>
                  <a:noFill/>
                </a:ln>
                <a:solidFill>
                  <a:srgbClr val="263238"/>
                </a:solidFill>
                <a:effectLst/>
                <a:latin typeface="-apple-system"/>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3238"/>
                </a:solidFill>
                <a:effectLst/>
                <a:latin typeface="-apple-system"/>
              </a:rPr>
              <a:t>Example 1:</a:t>
            </a:r>
            <a:endParaRPr kumimoji="0" lang="en-US" altLang="en-US" sz="1400" b="1" i="0" u="none" strike="noStrike" cap="none" normalizeH="0" baseline="0" dirty="0">
              <a:ln>
                <a:noFill/>
              </a:ln>
              <a:solidFill>
                <a:srgbClr val="263238"/>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3238"/>
                </a:solidFill>
                <a:effectLst/>
                <a:latin typeface="SFMono-Regular"/>
              </a:rPr>
              <a:t>Input:</a:t>
            </a:r>
            <a:r>
              <a:rPr kumimoji="0" lang="en-US" altLang="en-US" sz="1400" b="0" i="0" u="none" strike="noStrike" cap="none" normalizeH="0" baseline="0" dirty="0">
                <a:ln>
                  <a:noFill/>
                </a:ln>
                <a:solidFill>
                  <a:srgbClr val="263238"/>
                </a:solidFill>
                <a:effectLst/>
                <a:latin typeface="SFMono-Regular"/>
              </a:rPr>
              <a:t> stones = [2,7,4,1,8,1] </a:t>
            </a:r>
            <a:r>
              <a:rPr kumimoji="0" lang="en-US" altLang="en-US" sz="1400" b="1" i="0" u="none" strike="noStrike" cap="none" normalizeH="0" baseline="0" dirty="0">
                <a:ln>
                  <a:noFill/>
                </a:ln>
                <a:solidFill>
                  <a:srgbClr val="263238"/>
                </a:solidFill>
                <a:effectLst/>
                <a:latin typeface="SFMono-Regular"/>
              </a:rPr>
              <a:t>Output:</a:t>
            </a:r>
            <a:r>
              <a:rPr kumimoji="0" lang="en-US" altLang="en-US" sz="1400" b="0" i="0" u="none" strike="noStrike" cap="none" normalizeH="0" baseline="0" dirty="0">
                <a:ln>
                  <a:noFill/>
                </a:ln>
                <a:solidFill>
                  <a:srgbClr val="263238"/>
                </a:solidFill>
                <a:effectLst/>
                <a:latin typeface="SFMono-Regular"/>
              </a:rPr>
              <a:t> 1 </a:t>
            </a:r>
            <a:r>
              <a:rPr kumimoji="0" lang="en-US" altLang="en-US" sz="1400" b="1" i="0" u="none" strike="noStrike" cap="none" normalizeH="0" baseline="0" dirty="0">
                <a:ln>
                  <a:noFill/>
                </a:ln>
                <a:solidFill>
                  <a:srgbClr val="263238"/>
                </a:solidFill>
                <a:effectLst/>
                <a:latin typeface="SFMono-Regular"/>
              </a:rPr>
              <a:t>Explanation:</a:t>
            </a:r>
            <a:r>
              <a:rPr kumimoji="0" lang="en-US" altLang="en-US" sz="1400" b="0" i="0" u="none" strike="noStrike" cap="none" normalizeH="0" baseline="0" dirty="0">
                <a:ln>
                  <a:noFill/>
                </a:ln>
                <a:solidFill>
                  <a:srgbClr val="263238"/>
                </a:solidFill>
                <a:effectLst/>
                <a:latin typeface="SFMono-Regular"/>
              </a:rPr>
              <a:t> We combine 7 and 8 to get 1 so the array converts to [2,4,1,1,1] then, we combine 2 and 4 to get 2 so the array converts to [2,1,1,1] then, we combine 2 and 1 to get 1 so the array converts to [1,1,1] then, we combine 1 and 1 to get 0 so the array converts to [1] then that's the value of the last stone.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3238"/>
                </a:solidFill>
                <a:effectLst/>
                <a:latin typeface="-apple-system"/>
              </a:rPr>
              <a:t>Example 2:</a:t>
            </a:r>
            <a:endParaRPr kumimoji="0" lang="en-US" altLang="en-US" sz="1400" b="1" i="0" u="none" strike="noStrike" cap="none" normalizeH="0" baseline="0" dirty="0">
              <a:ln>
                <a:noFill/>
              </a:ln>
              <a:solidFill>
                <a:srgbClr val="263238"/>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3238"/>
                </a:solidFill>
                <a:effectLst/>
                <a:latin typeface="SFMono-Regular"/>
              </a:rPr>
              <a:t>Input:</a:t>
            </a:r>
            <a:r>
              <a:rPr kumimoji="0" lang="en-US" altLang="en-US" sz="1400" b="0" i="0" u="none" strike="noStrike" cap="none" normalizeH="0" baseline="0" dirty="0">
                <a:ln>
                  <a:noFill/>
                </a:ln>
                <a:solidFill>
                  <a:srgbClr val="263238"/>
                </a:solidFill>
                <a:effectLst/>
                <a:latin typeface="SFMono-Regular"/>
              </a:rPr>
              <a:t> stones = [1] </a:t>
            </a:r>
            <a:r>
              <a:rPr kumimoji="0" lang="en-US" altLang="en-US" sz="1400" b="1" i="0" u="none" strike="noStrike" cap="none" normalizeH="0" baseline="0" dirty="0">
                <a:ln>
                  <a:noFill/>
                </a:ln>
                <a:solidFill>
                  <a:srgbClr val="263238"/>
                </a:solidFill>
                <a:effectLst/>
                <a:latin typeface="SFMono-Regular"/>
              </a:rPr>
              <a:t>Output:</a:t>
            </a:r>
            <a:r>
              <a:rPr kumimoji="0" lang="en-US" altLang="en-US" sz="1400" b="0" i="0" u="none" strike="noStrike" cap="none" normalizeH="0" baseline="0" dirty="0">
                <a:ln>
                  <a:noFill/>
                </a:ln>
                <a:solidFill>
                  <a:srgbClr val="263238"/>
                </a:solidFill>
                <a:effectLst/>
                <a:latin typeface="SFMono-Regular"/>
              </a:rPr>
              <a:t> 1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3238"/>
                </a:solidFill>
                <a:effectLst/>
                <a:latin typeface="-apple-system"/>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263238"/>
                </a:solidFill>
                <a:effectLst/>
                <a:latin typeface="-apple-system"/>
              </a:rPr>
              <a:t>Constraints: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1 &lt;= </a:t>
            </a:r>
            <a:r>
              <a:rPr kumimoji="0" lang="en-US" altLang="en-US" sz="1400" b="0" i="0" u="none" strike="noStrike" cap="none" normalizeH="0" baseline="0" dirty="0" err="1">
                <a:ln>
                  <a:noFill/>
                </a:ln>
                <a:solidFill>
                  <a:srgbClr val="546E7A"/>
                </a:solidFill>
                <a:effectLst/>
                <a:latin typeface="Courier New" panose="02070309020205020404" pitchFamily="49" charset="0"/>
                <a:cs typeface="Courier New" panose="02070309020205020404" pitchFamily="49" charset="0"/>
              </a:rPr>
              <a:t>stones.length</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 &lt;= 30</a:t>
            </a:r>
            <a:endParaRPr kumimoji="0" lang="en-US" altLang="en-US" sz="1400" b="0" i="0" u="none" strike="noStrike" cap="none" normalizeH="0" baseline="0" dirty="0">
              <a:ln>
                <a:noFill/>
              </a:ln>
              <a:solidFill>
                <a:srgbClr val="26323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1 &lt;= stones[</a:t>
            </a:r>
            <a:r>
              <a:rPr kumimoji="0" lang="en-US" altLang="en-US" sz="1400" b="0" i="0" u="none" strike="noStrike" cap="none" normalizeH="0" baseline="0" dirty="0" err="1">
                <a:ln>
                  <a:noFill/>
                </a:ln>
                <a:solidFill>
                  <a:srgbClr val="546E7A"/>
                </a:solidFill>
                <a:effectLst/>
                <a:latin typeface="Courier New" panose="02070309020205020404" pitchFamily="49" charset="0"/>
                <a:cs typeface="Courier New" panose="02070309020205020404" pitchFamily="49" charset="0"/>
              </a:rPr>
              <a:t>i</a:t>
            </a:r>
            <a:r>
              <a:rPr kumimoji="0" lang="en-US" altLang="en-US" sz="1400" b="0" i="0" u="none" strike="noStrike" cap="none" normalizeH="0" baseline="0" dirty="0">
                <a:ln>
                  <a:noFill/>
                </a:ln>
                <a:solidFill>
                  <a:srgbClr val="546E7A"/>
                </a:solidFill>
                <a:effectLst/>
                <a:latin typeface="Courier New" panose="02070309020205020404" pitchFamily="49" charset="0"/>
                <a:cs typeface="Courier New" panose="02070309020205020404" pitchFamily="49" charset="0"/>
              </a:rPr>
              <a:t>] &lt;= 1000</a:t>
            </a:r>
            <a:endParaRPr kumimoji="0" lang="en-US" altLang="en-US" sz="1400" b="0" i="0" u="none" strike="noStrike" cap="none" normalizeH="0" baseline="0" dirty="0">
              <a:ln>
                <a:noFill/>
              </a:ln>
              <a:solidFill>
                <a:srgbClr val="26323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03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B49DDE3-D095-6B49-8468-C97AFBEC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EF1C98-548B-42E9-8E59-93BD978C74A6}"/>
              </a:ext>
            </a:extLst>
          </p:cNvPr>
          <p:cNvSpPr>
            <a:spLocks noGrp="1"/>
          </p:cNvSpPr>
          <p:nvPr>
            <p:ph type="title"/>
          </p:nvPr>
        </p:nvSpPr>
        <p:spPr>
          <a:xfrm>
            <a:off x="960120" y="959587"/>
            <a:ext cx="5280912" cy="1507397"/>
          </a:xfrm>
        </p:spPr>
        <p:txBody>
          <a:bodyPr anchor="ctr">
            <a:normAutofit/>
          </a:bodyPr>
          <a:lstStyle/>
          <a:p>
            <a:r>
              <a:rPr lang="en-US" b="1">
                <a:effectLst/>
                <a:latin typeface="Calibri" panose="020F0502020204030204" pitchFamily="34" charset="0"/>
                <a:ea typeface="Times New Roman" panose="02020603050405020304" pitchFamily="18" charset="0"/>
              </a:rPr>
              <a:t>Study tip</a:t>
            </a:r>
            <a:r>
              <a:rPr lang="en-US">
                <a:effectLst/>
                <a:latin typeface="Calibri" panose="020F0502020204030204" pitchFamily="34" charset="0"/>
                <a:ea typeface="Times New Roman" panose="02020603050405020304" pitchFamily="18" charset="0"/>
              </a:rPr>
              <a:t>: </a:t>
            </a:r>
            <a:endParaRPr lang="en-US"/>
          </a:p>
        </p:txBody>
      </p:sp>
      <p:sp>
        <p:nvSpPr>
          <p:cNvPr id="3" name="Content Placeholder 2">
            <a:extLst>
              <a:ext uri="{FF2B5EF4-FFF2-40B4-BE49-F238E27FC236}">
                <a16:creationId xmlns:a16="http://schemas.microsoft.com/office/drawing/2014/main" id="{DFA9D811-2EAA-4BB3-8298-23F10C876050}"/>
              </a:ext>
            </a:extLst>
          </p:cNvPr>
          <p:cNvSpPr>
            <a:spLocks noGrp="1"/>
          </p:cNvSpPr>
          <p:nvPr>
            <p:ph idx="1"/>
          </p:nvPr>
        </p:nvSpPr>
        <p:spPr>
          <a:xfrm>
            <a:off x="967488" y="2844800"/>
            <a:ext cx="5280912" cy="3060701"/>
          </a:xfrm>
        </p:spPr>
        <p:txBody>
          <a:bodyPr anchor="t">
            <a:normAutofit/>
          </a:bodyPr>
          <a:lstStyle/>
          <a:p>
            <a:pPr marL="457200" marR="0">
              <a:spcBef>
                <a:spcPts val="0"/>
              </a:spcBef>
              <a:spcAft>
                <a:spcPts val="300"/>
              </a:spcAft>
            </a:pPr>
            <a:r>
              <a:rPr lang="en-US" dirty="0">
                <a:effectLst/>
                <a:latin typeface="Roboto" panose="02000000000000000000" pitchFamily="2" charset="0"/>
                <a:ea typeface="Times New Roman" panose="02020603050405020304" pitchFamily="18" charset="0"/>
              </a:rPr>
              <a:t>Make connections with professors and other students</a:t>
            </a:r>
            <a:endParaRPr lang="en-US" dirty="0">
              <a:effectLst/>
              <a:latin typeface="Times New Roman" panose="02020603050405020304" pitchFamily="18" charset="0"/>
              <a:ea typeface="Times New Roman" panose="02020603050405020304" pitchFamily="18" charset="0"/>
            </a:endParaRPr>
          </a:p>
          <a:p>
            <a:pPr marL="914400" marR="0" indent="457200">
              <a:spcBef>
                <a:spcPts val="0"/>
              </a:spcBef>
              <a:spcAft>
                <a:spcPts val="300"/>
              </a:spcAft>
            </a:pPr>
            <a:r>
              <a:rPr lang="en-US" dirty="0">
                <a:effectLst/>
                <a:latin typeface="Roboto" panose="02000000000000000000" pitchFamily="2" charset="0"/>
                <a:ea typeface="Times New Roman" panose="02020603050405020304" pitchFamily="18" charset="0"/>
              </a:rPr>
              <a:t>Rest and relax</a:t>
            </a:r>
            <a:endParaRPr lang="en-US" dirty="0">
              <a:effectLst/>
              <a:latin typeface="Times New Roman" panose="02020603050405020304" pitchFamily="18" charset="0"/>
              <a:ea typeface="Times New Roman" panose="02020603050405020304" pitchFamily="18" charset="0"/>
            </a:endParaRPr>
          </a:p>
          <a:p>
            <a:pPr marL="1371600" marR="0" indent="457200">
              <a:spcBef>
                <a:spcPts val="0"/>
              </a:spcBef>
              <a:spcAft>
                <a:spcPts val="300"/>
              </a:spcAft>
            </a:pPr>
            <a:r>
              <a:rPr lang="en-US" dirty="0">
                <a:effectLst/>
                <a:latin typeface="Roboto" panose="02000000000000000000" pitchFamily="2" charset="0"/>
                <a:ea typeface="Times New Roman" panose="02020603050405020304" pitchFamily="18" charset="0"/>
              </a:rPr>
              <a:t>Schedule time to study</a:t>
            </a:r>
            <a:endParaRPr lang="en-US" dirty="0">
              <a:effectLst/>
              <a:latin typeface="Times New Roman" panose="02020603050405020304" pitchFamily="18" charset="0"/>
              <a:ea typeface="Times New Roman" panose="02020603050405020304" pitchFamily="18" charset="0"/>
            </a:endParaRPr>
          </a:p>
          <a:p>
            <a:endParaRPr lang="en-US" dirty="0"/>
          </a:p>
        </p:txBody>
      </p:sp>
      <p:pic>
        <p:nvPicPr>
          <p:cNvPr id="5" name="Picture 4" descr="Brown wooden bowling pins and bowling ball">
            <a:extLst>
              <a:ext uri="{FF2B5EF4-FFF2-40B4-BE49-F238E27FC236}">
                <a16:creationId xmlns:a16="http://schemas.microsoft.com/office/drawing/2014/main" id="{5DF60A7B-B1F4-6FD2-792E-7515789AEA7B}"/>
              </a:ext>
            </a:extLst>
          </p:cNvPr>
          <p:cNvPicPr>
            <a:picLocks noChangeAspect="1"/>
          </p:cNvPicPr>
          <p:nvPr/>
        </p:nvPicPr>
        <p:blipFill rotWithShape="1">
          <a:blip r:embed="rId2"/>
          <a:srcRect l="37545" r="7024" b="-1"/>
          <a:stretch/>
        </p:blipFill>
        <p:spPr>
          <a:xfrm>
            <a:off x="7108215" y="805232"/>
            <a:ext cx="3876811" cy="5245563"/>
          </a:xfrm>
          <a:custGeom>
            <a:avLst/>
            <a:gdLst/>
            <a:ahLst/>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p:spPr>
      </p:pic>
      <p:sp>
        <p:nvSpPr>
          <p:cNvPr id="22" name="Freeform: Shape 21">
            <a:extLst>
              <a:ext uri="{FF2B5EF4-FFF2-40B4-BE49-F238E27FC236}">
                <a16:creationId xmlns:a16="http://schemas.microsoft.com/office/drawing/2014/main" id="{C3CA578B-5FA2-42B3-85A7-E78AFE06B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944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65476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39" name="Freeform: Shape 38">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44" name="Rectangle 43">
            <a:extLst>
              <a:ext uri="{FF2B5EF4-FFF2-40B4-BE49-F238E27FC236}">
                <a16:creationId xmlns:a16="http://schemas.microsoft.com/office/drawing/2014/main" id="{51A3F57D-626F-8947-B9AA-B2ED86DBD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949151" y="1205036"/>
            <a:ext cx="3994146" cy="2536159"/>
          </a:xfrm>
        </p:spPr>
        <p:txBody>
          <a:bodyPr vert="horz" lIns="91440" tIns="45720" rIns="91440" bIns="45720" rtlCol="0" anchor="b">
            <a:normAutofit/>
          </a:bodyPr>
          <a:lstStyle/>
          <a:p>
            <a:r>
              <a:rPr lang="en-US" sz="440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952501" y="3949334"/>
            <a:ext cx="3162300" cy="1432914"/>
          </a:xfrm>
        </p:spPr>
        <p:txBody>
          <a:bodyPr vert="horz" lIns="91440" tIns="45720" rIns="91440" bIns="45720" rtlCol="0">
            <a:normAutofit/>
          </a:bodyPr>
          <a:lstStyle/>
          <a:p>
            <a:pPr marL="0" indent="0"/>
            <a:r>
              <a:rPr lang="en-US" sz="2000" cap="all" spc="300"/>
              <a:t>Amir Abaraya</a:t>
            </a:r>
          </a:p>
          <a:p>
            <a:pPr marL="0" indent="0"/>
            <a:r>
              <a:rPr lang="en-US" sz="2000" cap="all" spc="300"/>
              <a:t>amir.abaraya@mnsu.edu</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966745" y="501128"/>
            <a:ext cx="3311342" cy="365125"/>
          </a:xfrm>
        </p:spPr>
        <p:txBody>
          <a:bodyPr vert="horz" lIns="91440" tIns="45720" rIns="91440" bIns="45720" rtlCol="0" anchor="ctr">
            <a:normAutofit/>
          </a:bodyPr>
          <a:lstStyle/>
          <a:p>
            <a:pPr>
              <a:spcAft>
                <a:spcPts val="600"/>
              </a:spcAft>
            </a:pPr>
            <a:r>
              <a:rPr lang="en-US" i="0" kern="1200">
                <a:solidFill>
                  <a:schemeClr val="tx2">
                    <a:alpha val="85000"/>
                  </a:schemeClr>
                </a:solidFill>
                <a:latin typeface="+mn-lt"/>
                <a:ea typeface="+mn-ea"/>
                <a:cs typeface="+mn-cs"/>
              </a:rPr>
              <a:t>Sample Footer Text</a:t>
            </a:r>
          </a:p>
        </p:txBody>
      </p:sp>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2" cstate="screen">
            <a:extLst>
              <a:ext uri="{28A0092B-C50C-407E-A947-70E740481C1C}">
                <a14:useLocalDpi xmlns:a14="http://schemas.microsoft.com/office/drawing/2010/main" val="0"/>
              </a:ext>
            </a:extLst>
          </a:blip>
          <a:srcRect l="14292" r="27385"/>
          <a:stretch/>
        </p:blipFill>
        <p:spPr>
          <a:xfrm>
            <a:off x="7433857" y="-7697"/>
            <a:ext cx="3852835" cy="3748892"/>
          </a:xfrm>
          <a:custGeom>
            <a:avLst/>
            <a:gdLst/>
            <a:ahLst/>
            <a:cxnLst/>
            <a:rect l="l" t="t" r="r" b="b"/>
            <a:pathLst>
              <a:path w="3852835" h="3748892">
                <a:moveTo>
                  <a:pt x="2039" y="0"/>
                </a:moveTo>
                <a:lnTo>
                  <a:pt x="3850797" y="0"/>
                </a:lnTo>
                <a:lnTo>
                  <a:pt x="3852835" y="1257182"/>
                </a:lnTo>
                <a:lnTo>
                  <a:pt x="3851825" y="1283709"/>
                </a:lnTo>
                <a:lnTo>
                  <a:pt x="3852834" y="1905677"/>
                </a:lnTo>
                <a:cubicBezTo>
                  <a:pt x="3852834" y="2459920"/>
                  <a:pt x="3695589" y="2737336"/>
                  <a:pt x="3349647" y="2979232"/>
                </a:cubicBezTo>
                <a:cubicBezTo>
                  <a:pt x="2989876" y="3187669"/>
                  <a:pt x="2517644" y="3276872"/>
                  <a:pt x="2098579" y="3600716"/>
                </a:cubicBezTo>
                <a:lnTo>
                  <a:pt x="1923260" y="3748892"/>
                </a:lnTo>
                <a:lnTo>
                  <a:pt x="1754253" y="3600716"/>
                </a:lnTo>
                <a:cubicBezTo>
                  <a:pt x="1335186" y="3276872"/>
                  <a:pt x="862955" y="3187669"/>
                  <a:pt x="503186" y="2979232"/>
                </a:cubicBezTo>
                <a:cubicBezTo>
                  <a:pt x="157244" y="2737336"/>
                  <a:pt x="0" y="2459920"/>
                  <a:pt x="0" y="1905677"/>
                </a:cubicBezTo>
                <a:lnTo>
                  <a:pt x="1008" y="1283653"/>
                </a:lnTo>
                <a:lnTo>
                  <a:pt x="1" y="1257182"/>
                </a:lnTo>
                <a:close/>
              </a:path>
            </a:pathLst>
          </a:custGeom>
        </p:spPr>
      </p:pic>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l="20591" r="24644" b="1"/>
          <a:stretch/>
        </p:blipFill>
        <p:spPr>
          <a:xfrm>
            <a:off x="5335404" y="2865563"/>
            <a:ext cx="3852835" cy="3992437"/>
          </a:xfrm>
          <a:custGeom>
            <a:avLst/>
            <a:gdLst/>
            <a:ahLst/>
            <a:cxnLst/>
            <a:rect l="l" t="t" r="r" b="b"/>
            <a:pathLst>
              <a:path w="3852835" h="3992437">
                <a:moveTo>
                  <a:pt x="1929575" y="0"/>
                </a:moveTo>
                <a:lnTo>
                  <a:pt x="2098582" y="148176"/>
                </a:lnTo>
                <a:cubicBezTo>
                  <a:pt x="2517649" y="472020"/>
                  <a:pt x="2989880" y="561223"/>
                  <a:pt x="3349649" y="769660"/>
                </a:cubicBezTo>
                <a:cubicBezTo>
                  <a:pt x="3695591" y="1011556"/>
                  <a:pt x="3852835" y="1288972"/>
                  <a:pt x="3852835" y="1843215"/>
                </a:cubicBezTo>
                <a:lnTo>
                  <a:pt x="3851827" y="2465239"/>
                </a:lnTo>
                <a:lnTo>
                  <a:pt x="3852834" y="2491710"/>
                </a:lnTo>
                <a:lnTo>
                  <a:pt x="3850402" y="3992437"/>
                </a:lnTo>
                <a:lnTo>
                  <a:pt x="2433" y="3992437"/>
                </a:lnTo>
                <a:lnTo>
                  <a:pt x="0" y="2491710"/>
                </a:lnTo>
                <a:lnTo>
                  <a:pt x="1010" y="2465183"/>
                </a:lnTo>
                <a:lnTo>
                  <a:pt x="1" y="1843215"/>
                </a:lnTo>
                <a:cubicBezTo>
                  <a:pt x="1" y="1288972"/>
                  <a:pt x="157246" y="1011556"/>
                  <a:pt x="503188" y="769660"/>
                </a:cubicBezTo>
                <a:cubicBezTo>
                  <a:pt x="862959" y="561223"/>
                  <a:pt x="1335191" y="472020"/>
                  <a:pt x="1754256" y="148176"/>
                </a:cubicBezTo>
                <a:close/>
              </a:path>
            </a:pathLst>
          </a:custGeom>
        </p:spPr>
      </p:pic>
      <p:sp>
        <p:nvSpPr>
          <p:cNvPr id="46" name="Freeform: Shape 52">
            <a:extLst>
              <a:ext uri="{FF2B5EF4-FFF2-40B4-BE49-F238E27FC236}">
                <a16:creationId xmlns:a16="http://schemas.microsoft.com/office/drawing/2014/main" id="{D63786BF-7AEB-F844-9C8C-6801828CA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364106" y="-15629"/>
            <a:ext cx="3994903" cy="3863969"/>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32"/>
              <a:gd name="connsiteX1" fmla="*/ 822 w 2644724"/>
              <a:gd name="connsiteY1" fmla="*/ 1668912 h 2414332"/>
              <a:gd name="connsiteX2" fmla="*/ 0 w 2644724"/>
              <a:gd name="connsiteY2" fmla="*/ 822042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4724"/>
              <a:gd name="connsiteY0" fmla="*/ 2414306 h 2414332"/>
              <a:gd name="connsiteX1" fmla="*/ 822 w 2644724"/>
              <a:gd name="connsiteY1" fmla="*/ 1650458 h 2414332"/>
              <a:gd name="connsiteX2" fmla="*/ 0 w 2644724"/>
              <a:gd name="connsiteY2" fmla="*/ 822042 h 2414332"/>
              <a:gd name="connsiteX3" fmla="*/ 345405 w 2644724"/>
              <a:gd name="connsiteY3" fmla="*/ 354733 h 2414332"/>
              <a:gd name="connsiteX4" fmla="*/ 1181815 w 2644724"/>
              <a:gd name="connsiteY4" fmla="*/ 88701 h 2414332"/>
              <a:gd name="connsiteX5" fmla="*/ 1324529 w 2644724"/>
              <a:gd name="connsiteY5" fmla="*/ 0 h 2414332"/>
              <a:gd name="connsiteX6" fmla="*/ 1455933 w 2644724"/>
              <a:gd name="connsiteY6" fmla="*/ 80922 h 2414332"/>
              <a:gd name="connsiteX7" fmla="*/ 2299319 w 2644724"/>
              <a:gd name="connsiteY7" fmla="*/ 354733 h 2414332"/>
              <a:gd name="connsiteX8" fmla="*/ 2644724 w 2644724"/>
              <a:gd name="connsiteY8" fmla="*/ 822042 h 2414332"/>
              <a:gd name="connsiteX9" fmla="*/ 2644724 w 2644724"/>
              <a:gd name="connsiteY9" fmla="*/ 2414306 h 2414332"/>
              <a:gd name="connsiteX10" fmla="*/ 2644719 w 2644724"/>
              <a:gd name="connsiteY10" fmla="*/ 2414332 h 2414332"/>
              <a:gd name="connsiteX0" fmla="*/ 0 w 2645225"/>
              <a:gd name="connsiteY0" fmla="*/ 2414306 h 2414332"/>
              <a:gd name="connsiteX1" fmla="*/ 822 w 2645225"/>
              <a:gd name="connsiteY1" fmla="*/ 1650458 h 2414332"/>
              <a:gd name="connsiteX2" fmla="*/ 0 w 2645225"/>
              <a:gd name="connsiteY2" fmla="*/ 822042 h 2414332"/>
              <a:gd name="connsiteX3" fmla="*/ 345405 w 2645225"/>
              <a:gd name="connsiteY3" fmla="*/ 354733 h 2414332"/>
              <a:gd name="connsiteX4" fmla="*/ 1181815 w 2645225"/>
              <a:gd name="connsiteY4" fmla="*/ 88701 h 2414332"/>
              <a:gd name="connsiteX5" fmla="*/ 1324529 w 2645225"/>
              <a:gd name="connsiteY5" fmla="*/ 0 h 2414332"/>
              <a:gd name="connsiteX6" fmla="*/ 1455933 w 2645225"/>
              <a:gd name="connsiteY6" fmla="*/ 80922 h 2414332"/>
              <a:gd name="connsiteX7" fmla="*/ 2299319 w 2645225"/>
              <a:gd name="connsiteY7" fmla="*/ 354733 h 2414332"/>
              <a:gd name="connsiteX8" fmla="*/ 2644724 w 2645225"/>
              <a:gd name="connsiteY8" fmla="*/ 822042 h 2414332"/>
              <a:gd name="connsiteX9" fmla="*/ 2645225 w 2645225"/>
              <a:gd name="connsiteY9" fmla="*/ 1658846 h 2414332"/>
              <a:gd name="connsiteX10" fmla="*/ 2644724 w 2645225"/>
              <a:gd name="connsiteY10" fmla="*/ 2414306 h 2414332"/>
              <a:gd name="connsiteX11" fmla="*/ 2644719 w 2645225"/>
              <a:gd name="connsiteY11" fmla="*/ 2414332 h 2414332"/>
              <a:gd name="connsiteX0" fmla="*/ 0 w 2645225"/>
              <a:gd name="connsiteY0" fmla="*/ 2414306 h 2414306"/>
              <a:gd name="connsiteX1" fmla="*/ 822 w 2645225"/>
              <a:gd name="connsiteY1" fmla="*/ 1650458 h 2414306"/>
              <a:gd name="connsiteX2" fmla="*/ 0 w 2645225"/>
              <a:gd name="connsiteY2" fmla="*/ 822042 h 2414306"/>
              <a:gd name="connsiteX3" fmla="*/ 345405 w 2645225"/>
              <a:gd name="connsiteY3" fmla="*/ 354733 h 2414306"/>
              <a:gd name="connsiteX4" fmla="*/ 1181815 w 2645225"/>
              <a:gd name="connsiteY4" fmla="*/ 88701 h 2414306"/>
              <a:gd name="connsiteX5" fmla="*/ 1324529 w 2645225"/>
              <a:gd name="connsiteY5" fmla="*/ 0 h 2414306"/>
              <a:gd name="connsiteX6" fmla="*/ 1455933 w 2645225"/>
              <a:gd name="connsiteY6" fmla="*/ 80922 h 2414306"/>
              <a:gd name="connsiteX7" fmla="*/ 2299319 w 2645225"/>
              <a:gd name="connsiteY7" fmla="*/ 354733 h 2414306"/>
              <a:gd name="connsiteX8" fmla="*/ 2644724 w 2645225"/>
              <a:gd name="connsiteY8" fmla="*/ 822042 h 2414306"/>
              <a:gd name="connsiteX9" fmla="*/ 2645225 w 2645225"/>
              <a:gd name="connsiteY9" fmla="*/ 1658846 h 2414306"/>
              <a:gd name="connsiteX10" fmla="*/ 2644724 w 2645225"/>
              <a:gd name="connsiteY10" fmla="*/ 2414306 h 2414306"/>
              <a:gd name="connsiteX0" fmla="*/ 0 w 2645225"/>
              <a:gd name="connsiteY0" fmla="*/ 2414306 h 2414306"/>
              <a:gd name="connsiteX1" fmla="*/ 822 w 2645225"/>
              <a:gd name="connsiteY1" fmla="*/ 1650458 h 2414306"/>
              <a:gd name="connsiteX2" fmla="*/ 0 w 2645225"/>
              <a:gd name="connsiteY2" fmla="*/ 822042 h 2414306"/>
              <a:gd name="connsiteX3" fmla="*/ 345405 w 2645225"/>
              <a:gd name="connsiteY3" fmla="*/ 354733 h 2414306"/>
              <a:gd name="connsiteX4" fmla="*/ 1181815 w 2645225"/>
              <a:gd name="connsiteY4" fmla="*/ 88701 h 2414306"/>
              <a:gd name="connsiteX5" fmla="*/ 1324529 w 2645225"/>
              <a:gd name="connsiteY5" fmla="*/ 0 h 2414306"/>
              <a:gd name="connsiteX6" fmla="*/ 1455933 w 2645225"/>
              <a:gd name="connsiteY6" fmla="*/ 80922 h 2414306"/>
              <a:gd name="connsiteX7" fmla="*/ 2299319 w 2645225"/>
              <a:gd name="connsiteY7" fmla="*/ 354733 h 2414306"/>
              <a:gd name="connsiteX8" fmla="*/ 2644724 w 2645225"/>
              <a:gd name="connsiteY8" fmla="*/ 822042 h 2414306"/>
              <a:gd name="connsiteX9" fmla="*/ 2645225 w 2645225"/>
              <a:gd name="connsiteY9" fmla="*/ 1658846 h 2414306"/>
              <a:gd name="connsiteX0" fmla="*/ 822 w 2645225"/>
              <a:gd name="connsiteY0" fmla="*/ 1650458 h 1658846"/>
              <a:gd name="connsiteX1" fmla="*/ 0 w 2645225"/>
              <a:gd name="connsiteY1" fmla="*/ 822042 h 1658846"/>
              <a:gd name="connsiteX2" fmla="*/ 345405 w 2645225"/>
              <a:gd name="connsiteY2" fmla="*/ 354733 h 1658846"/>
              <a:gd name="connsiteX3" fmla="*/ 1181815 w 2645225"/>
              <a:gd name="connsiteY3" fmla="*/ 88701 h 1658846"/>
              <a:gd name="connsiteX4" fmla="*/ 1324529 w 2645225"/>
              <a:gd name="connsiteY4" fmla="*/ 0 h 1658846"/>
              <a:gd name="connsiteX5" fmla="*/ 1455933 w 2645225"/>
              <a:gd name="connsiteY5" fmla="*/ 80922 h 1658846"/>
              <a:gd name="connsiteX6" fmla="*/ 2299319 w 2645225"/>
              <a:gd name="connsiteY6" fmla="*/ 354733 h 1658846"/>
              <a:gd name="connsiteX7" fmla="*/ 2644724 w 2645225"/>
              <a:gd name="connsiteY7" fmla="*/ 822042 h 1658846"/>
              <a:gd name="connsiteX8" fmla="*/ 2645225 w 2645225"/>
              <a:gd name="connsiteY8" fmla="*/ 1658846 h 165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225" h="1658846">
                <a:moveTo>
                  <a:pt x="822" y="1650458"/>
                </a:moveTo>
                <a:lnTo>
                  <a:pt x="0" y="822042"/>
                </a:lnTo>
                <a:cubicBezTo>
                  <a:pt x="0" y="580785"/>
                  <a:pt x="107938" y="460028"/>
                  <a:pt x="345405" y="354733"/>
                </a:cubicBezTo>
                <a:cubicBezTo>
                  <a:pt x="592364" y="264002"/>
                  <a:pt x="894152" y="229668"/>
                  <a:pt x="1181815" y="88701"/>
                </a:cubicBezTo>
                <a:lnTo>
                  <a:pt x="1324529" y="0"/>
                </a:lnTo>
                <a:lnTo>
                  <a:pt x="1455933" y="80922"/>
                </a:lnTo>
                <a:cubicBezTo>
                  <a:pt x="1743596" y="221889"/>
                  <a:pt x="2052361" y="264002"/>
                  <a:pt x="2299319" y="354733"/>
                </a:cubicBezTo>
                <a:cubicBezTo>
                  <a:pt x="2536786" y="460028"/>
                  <a:pt x="2644724" y="580785"/>
                  <a:pt x="2644724" y="822042"/>
                </a:cubicBezTo>
                <a:lnTo>
                  <a:pt x="2645225" y="1658846"/>
                </a:ln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8266975" y="6356350"/>
            <a:ext cx="2960914" cy="365125"/>
          </a:xfrm>
        </p:spPr>
        <p:txBody>
          <a:bodyPr vert="horz" lIns="91440" tIns="45720" rIns="91440" bIns="45720" rtlCol="0" anchor="ctr">
            <a:normAutofit/>
          </a:bodyPr>
          <a:lstStyle/>
          <a:p>
            <a:pPr>
              <a:spcAft>
                <a:spcPts val="600"/>
              </a:spcAft>
            </a:pPr>
            <a:r>
              <a:rPr lang="en-US"/>
              <a:t>Tuesday, February 2, 20XX</a:t>
            </a:r>
          </a:p>
        </p:txBody>
      </p:sp>
      <p:sp>
        <p:nvSpPr>
          <p:cNvPr id="48" name="Freeform: Shape 53">
            <a:extLst>
              <a:ext uri="{FF2B5EF4-FFF2-40B4-BE49-F238E27FC236}">
                <a16:creationId xmlns:a16="http://schemas.microsoft.com/office/drawing/2014/main" id="{45159B87-E988-4045-87F8-935850A50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6410" y="2758419"/>
            <a:ext cx="3994146" cy="4121502"/>
          </a:xfrm>
          <a:custGeom>
            <a:avLst/>
            <a:gdLst>
              <a:gd name="connsiteX0" fmla="*/ 1324902 w 2644724"/>
              <a:gd name="connsiteY0" fmla="*/ 0 h 2397243"/>
              <a:gd name="connsiteX1" fmla="*/ 1324529 w 2644724"/>
              <a:gd name="connsiteY1" fmla="*/ 2617 h 2397243"/>
              <a:gd name="connsiteX2" fmla="*/ 1440541 w 2644724"/>
              <a:gd name="connsiteY2" fmla="*/ 67117 h 2397243"/>
              <a:gd name="connsiteX3" fmla="*/ 2299319 w 2644724"/>
              <a:gd name="connsiteY3" fmla="*/ 337644 h 2397243"/>
              <a:gd name="connsiteX4" fmla="*/ 2644724 w 2644724"/>
              <a:gd name="connsiteY4" fmla="*/ 804953 h 2397243"/>
              <a:gd name="connsiteX5" fmla="*/ 2644724 w 2644724"/>
              <a:gd name="connsiteY5" fmla="*/ 2397217 h 2397243"/>
              <a:gd name="connsiteX6" fmla="*/ 2644719 w 2644724"/>
              <a:gd name="connsiteY6" fmla="*/ 2397243 h 2397243"/>
              <a:gd name="connsiteX7" fmla="*/ 6 w 2644724"/>
              <a:gd name="connsiteY7" fmla="*/ 2397243 h 2397243"/>
              <a:gd name="connsiteX8" fmla="*/ 0 w 2644724"/>
              <a:gd name="connsiteY8" fmla="*/ 2397217 h 2397243"/>
              <a:gd name="connsiteX9" fmla="*/ 0 w 2644724"/>
              <a:gd name="connsiteY9" fmla="*/ 804953 h 2397243"/>
              <a:gd name="connsiteX10" fmla="*/ 345405 w 2644724"/>
              <a:gd name="connsiteY10" fmla="*/ 337644 h 2397243"/>
              <a:gd name="connsiteX11" fmla="*/ 1204184 w 2644724"/>
              <a:gd name="connsiteY11" fmla="*/ 67117 h 2397243"/>
              <a:gd name="connsiteX12" fmla="*/ 1320196 w 2644724"/>
              <a:gd name="connsiteY12" fmla="*/ 2617 h 2397243"/>
              <a:gd name="connsiteX13" fmla="*/ 1322362 w 2644724"/>
              <a:gd name="connsiteY13" fmla="*/ 1412 h 2397243"/>
              <a:gd name="connsiteX0" fmla="*/ 1324902 w 2644724"/>
              <a:gd name="connsiteY0" fmla="*/ 0 h 2472784"/>
              <a:gd name="connsiteX1" fmla="*/ 1324529 w 2644724"/>
              <a:gd name="connsiteY1" fmla="*/ 78158 h 2472784"/>
              <a:gd name="connsiteX2" fmla="*/ 1440541 w 2644724"/>
              <a:gd name="connsiteY2" fmla="*/ 142658 h 2472784"/>
              <a:gd name="connsiteX3" fmla="*/ 2299319 w 2644724"/>
              <a:gd name="connsiteY3" fmla="*/ 413185 h 2472784"/>
              <a:gd name="connsiteX4" fmla="*/ 2644724 w 2644724"/>
              <a:gd name="connsiteY4" fmla="*/ 880494 h 2472784"/>
              <a:gd name="connsiteX5" fmla="*/ 2644724 w 2644724"/>
              <a:gd name="connsiteY5" fmla="*/ 2472758 h 2472784"/>
              <a:gd name="connsiteX6" fmla="*/ 2644719 w 2644724"/>
              <a:gd name="connsiteY6" fmla="*/ 2472784 h 2472784"/>
              <a:gd name="connsiteX7" fmla="*/ 6 w 2644724"/>
              <a:gd name="connsiteY7" fmla="*/ 2472784 h 2472784"/>
              <a:gd name="connsiteX8" fmla="*/ 0 w 2644724"/>
              <a:gd name="connsiteY8" fmla="*/ 2472758 h 2472784"/>
              <a:gd name="connsiteX9" fmla="*/ 0 w 2644724"/>
              <a:gd name="connsiteY9" fmla="*/ 880494 h 2472784"/>
              <a:gd name="connsiteX10" fmla="*/ 345405 w 2644724"/>
              <a:gd name="connsiteY10" fmla="*/ 413185 h 2472784"/>
              <a:gd name="connsiteX11" fmla="*/ 1204184 w 2644724"/>
              <a:gd name="connsiteY11" fmla="*/ 142658 h 2472784"/>
              <a:gd name="connsiteX12" fmla="*/ 1320196 w 2644724"/>
              <a:gd name="connsiteY12" fmla="*/ 78158 h 2472784"/>
              <a:gd name="connsiteX13" fmla="*/ 1322362 w 2644724"/>
              <a:gd name="connsiteY13" fmla="*/ 76953 h 2472784"/>
              <a:gd name="connsiteX14" fmla="*/ 1324902 w 2644724"/>
              <a:gd name="connsiteY14" fmla="*/ 0 h 2472784"/>
              <a:gd name="connsiteX0" fmla="*/ 1322362 w 2644724"/>
              <a:gd name="connsiteY0" fmla="*/ 3996 h 2399827"/>
              <a:gd name="connsiteX1" fmla="*/ 1324529 w 2644724"/>
              <a:gd name="connsiteY1" fmla="*/ 5201 h 2399827"/>
              <a:gd name="connsiteX2" fmla="*/ 1440541 w 2644724"/>
              <a:gd name="connsiteY2" fmla="*/ 69701 h 2399827"/>
              <a:gd name="connsiteX3" fmla="*/ 2299319 w 2644724"/>
              <a:gd name="connsiteY3" fmla="*/ 340228 h 2399827"/>
              <a:gd name="connsiteX4" fmla="*/ 2644724 w 2644724"/>
              <a:gd name="connsiteY4" fmla="*/ 807537 h 2399827"/>
              <a:gd name="connsiteX5" fmla="*/ 2644724 w 2644724"/>
              <a:gd name="connsiteY5" fmla="*/ 2399801 h 2399827"/>
              <a:gd name="connsiteX6" fmla="*/ 2644719 w 2644724"/>
              <a:gd name="connsiteY6" fmla="*/ 2399827 h 2399827"/>
              <a:gd name="connsiteX7" fmla="*/ 6 w 2644724"/>
              <a:gd name="connsiteY7" fmla="*/ 2399827 h 2399827"/>
              <a:gd name="connsiteX8" fmla="*/ 0 w 2644724"/>
              <a:gd name="connsiteY8" fmla="*/ 2399801 h 2399827"/>
              <a:gd name="connsiteX9" fmla="*/ 0 w 2644724"/>
              <a:gd name="connsiteY9" fmla="*/ 807537 h 2399827"/>
              <a:gd name="connsiteX10" fmla="*/ 345405 w 2644724"/>
              <a:gd name="connsiteY10" fmla="*/ 340228 h 2399827"/>
              <a:gd name="connsiteX11" fmla="*/ 1204184 w 2644724"/>
              <a:gd name="connsiteY11" fmla="*/ 69701 h 2399827"/>
              <a:gd name="connsiteX12" fmla="*/ 1320196 w 2644724"/>
              <a:gd name="connsiteY12" fmla="*/ 5201 h 2399827"/>
              <a:gd name="connsiteX13" fmla="*/ 1322362 w 2644724"/>
              <a:gd name="connsiteY13" fmla="*/ 3996 h 2399827"/>
              <a:gd name="connsiteX0" fmla="*/ 1322362 w 2644724"/>
              <a:gd name="connsiteY0" fmla="*/ 0 h 2461519"/>
              <a:gd name="connsiteX1" fmla="*/ 1324529 w 2644724"/>
              <a:gd name="connsiteY1" fmla="*/ 66893 h 2461519"/>
              <a:gd name="connsiteX2" fmla="*/ 1440541 w 2644724"/>
              <a:gd name="connsiteY2" fmla="*/ 131393 h 2461519"/>
              <a:gd name="connsiteX3" fmla="*/ 2299319 w 2644724"/>
              <a:gd name="connsiteY3" fmla="*/ 401920 h 2461519"/>
              <a:gd name="connsiteX4" fmla="*/ 2644724 w 2644724"/>
              <a:gd name="connsiteY4" fmla="*/ 869229 h 2461519"/>
              <a:gd name="connsiteX5" fmla="*/ 2644724 w 2644724"/>
              <a:gd name="connsiteY5" fmla="*/ 2461493 h 2461519"/>
              <a:gd name="connsiteX6" fmla="*/ 2644719 w 2644724"/>
              <a:gd name="connsiteY6" fmla="*/ 2461519 h 2461519"/>
              <a:gd name="connsiteX7" fmla="*/ 6 w 2644724"/>
              <a:gd name="connsiteY7" fmla="*/ 2461519 h 2461519"/>
              <a:gd name="connsiteX8" fmla="*/ 0 w 2644724"/>
              <a:gd name="connsiteY8" fmla="*/ 2461493 h 2461519"/>
              <a:gd name="connsiteX9" fmla="*/ 0 w 2644724"/>
              <a:gd name="connsiteY9" fmla="*/ 869229 h 2461519"/>
              <a:gd name="connsiteX10" fmla="*/ 345405 w 2644724"/>
              <a:gd name="connsiteY10" fmla="*/ 401920 h 2461519"/>
              <a:gd name="connsiteX11" fmla="*/ 1204184 w 2644724"/>
              <a:gd name="connsiteY11" fmla="*/ 131393 h 2461519"/>
              <a:gd name="connsiteX12" fmla="*/ 1320196 w 2644724"/>
              <a:gd name="connsiteY12" fmla="*/ 66893 h 2461519"/>
              <a:gd name="connsiteX13" fmla="*/ 1322362 w 2644724"/>
              <a:gd name="connsiteY13" fmla="*/ 0 h 2461519"/>
              <a:gd name="connsiteX0" fmla="*/ 1320196 w 2644724"/>
              <a:gd name="connsiteY0" fmla="*/ 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12" fmla="*/ 1320196 w 2644724"/>
              <a:gd name="connsiteY12" fmla="*/ 0 h 2394626"/>
              <a:gd name="connsiteX0" fmla="*/ 1204184 w 2644724"/>
              <a:gd name="connsiteY0" fmla="*/ 64500 h 2394626"/>
              <a:gd name="connsiteX1" fmla="*/ 1324529 w 2644724"/>
              <a:gd name="connsiteY1" fmla="*/ 0 h 2394626"/>
              <a:gd name="connsiteX2" fmla="*/ 1440541 w 2644724"/>
              <a:gd name="connsiteY2" fmla="*/ 64500 h 2394626"/>
              <a:gd name="connsiteX3" fmla="*/ 2299319 w 2644724"/>
              <a:gd name="connsiteY3" fmla="*/ 335027 h 2394626"/>
              <a:gd name="connsiteX4" fmla="*/ 2644724 w 2644724"/>
              <a:gd name="connsiteY4" fmla="*/ 802336 h 2394626"/>
              <a:gd name="connsiteX5" fmla="*/ 2644724 w 2644724"/>
              <a:gd name="connsiteY5" fmla="*/ 2394600 h 2394626"/>
              <a:gd name="connsiteX6" fmla="*/ 2644719 w 2644724"/>
              <a:gd name="connsiteY6" fmla="*/ 2394626 h 2394626"/>
              <a:gd name="connsiteX7" fmla="*/ 6 w 2644724"/>
              <a:gd name="connsiteY7" fmla="*/ 2394626 h 2394626"/>
              <a:gd name="connsiteX8" fmla="*/ 0 w 2644724"/>
              <a:gd name="connsiteY8" fmla="*/ 2394600 h 2394626"/>
              <a:gd name="connsiteX9" fmla="*/ 0 w 2644724"/>
              <a:gd name="connsiteY9" fmla="*/ 802336 h 2394626"/>
              <a:gd name="connsiteX10" fmla="*/ 345405 w 2644724"/>
              <a:gd name="connsiteY10" fmla="*/ 335027 h 2394626"/>
              <a:gd name="connsiteX11" fmla="*/ 1204184 w 2644724"/>
              <a:gd name="connsiteY11" fmla="*/ 64500 h 2394626"/>
              <a:gd name="connsiteX0" fmla="*/ 1204184 w 2644724"/>
              <a:gd name="connsiteY0" fmla="*/ 84206 h 2414332"/>
              <a:gd name="connsiteX1" fmla="*/ 1324529 w 2644724"/>
              <a:gd name="connsiteY1" fmla="*/ 0 h 2414332"/>
              <a:gd name="connsiteX2" fmla="*/ 1440541 w 2644724"/>
              <a:gd name="connsiteY2" fmla="*/ 84206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204184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204184 w 2644724"/>
              <a:gd name="connsiteY11" fmla="*/ 84206 h 2414332"/>
              <a:gd name="connsiteX0" fmla="*/ 1188792 w 2644724"/>
              <a:gd name="connsiteY0" fmla="*/ 84206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8792 w 2644724"/>
              <a:gd name="connsiteY11" fmla="*/ 84206 h 2414332"/>
              <a:gd name="connsiteX0" fmla="*/ 1181815 w 2644724"/>
              <a:gd name="connsiteY0" fmla="*/ 88701 h 2414332"/>
              <a:gd name="connsiteX1" fmla="*/ 1324529 w 2644724"/>
              <a:gd name="connsiteY1" fmla="*/ 0 h 2414332"/>
              <a:gd name="connsiteX2" fmla="*/ 1455933 w 2644724"/>
              <a:gd name="connsiteY2" fmla="*/ 80922 h 2414332"/>
              <a:gd name="connsiteX3" fmla="*/ 2299319 w 2644724"/>
              <a:gd name="connsiteY3" fmla="*/ 354733 h 2414332"/>
              <a:gd name="connsiteX4" fmla="*/ 2644724 w 2644724"/>
              <a:gd name="connsiteY4" fmla="*/ 822042 h 2414332"/>
              <a:gd name="connsiteX5" fmla="*/ 2644724 w 2644724"/>
              <a:gd name="connsiteY5" fmla="*/ 2414306 h 2414332"/>
              <a:gd name="connsiteX6" fmla="*/ 2644719 w 2644724"/>
              <a:gd name="connsiteY6" fmla="*/ 2414332 h 2414332"/>
              <a:gd name="connsiteX7" fmla="*/ 6 w 2644724"/>
              <a:gd name="connsiteY7" fmla="*/ 2414332 h 2414332"/>
              <a:gd name="connsiteX8" fmla="*/ 0 w 2644724"/>
              <a:gd name="connsiteY8" fmla="*/ 2414306 h 2414332"/>
              <a:gd name="connsiteX9" fmla="*/ 0 w 2644724"/>
              <a:gd name="connsiteY9" fmla="*/ 822042 h 2414332"/>
              <a:gd name="connsiteX10" fmla="*/ 345405 w 2644724"/>
              <a:gd name="connsiteY10" fmla="*/ 354733 h 2414332"/>
              <a:gd name="connsiteX11" fmla="*/ 1181815 w 2644724"/>
              <a:gd name="connsiteY11" fmla="*/ 88701 h 2414332"/>
              <a:gd name="connsiteX0" fmla="*/ 0 w 2644724"/>
              <a:gd name="connsiteY0" fmla="*/ 2414306 h 2453562"/>
              <a:gd name="connsiteX1" fmla="*/ 0 w 2644724"/>
              <a:gd name="connsiteY1" fmla="*/ 822042 h 2453562"/>
              <a:gd name="connsiteX2" fmla="*/ 345405 w 2644724"/>
              <a:gd name="connsiteY2" fmla="*/ 354733 h 2453562"/>
              <a:gd name="connsiteX3" fmla="*/ 1181815 w 2644724"/>
              <a:gd name="connsiteY3" fmla="*/ 88701 h 2453562"/>
              <a:gd name="connsiteX4" fmla="*/ 1324529 w 2644724"/>
              <a:gd name="connsiteY4" fmla="*/ 0 h 2453562"/>
              <a:gd name="connsiteX5" fmla="*/ 1455933 w 2644724"/>
              <a:gd name="connsiteY5" fmla="*/ 80922 h 2453562"/>
              <a:gd name="connsiteX6" fmla="*/ 2299319 w 2644724"/>
              <a:gd name="connsiteY6" fmla="*/ 354733 h 2453562"/>
              <a:gd name="connsiteX7" fmla="*/ 2644724 w 2644724"/>
              <a:gd name="connsiteY7" fmla="*/ 822042 h 2453562"/>
              <a:gd name="connsiteX8" fmla="*/ 2644724 w 2644724"/>
              <a:gd name="connsiteY8" fmla="*/ 2414306 h 2453562"/>
              <a:gd name="connsiteX9" fmla="*/ 2644719 w 2644724"/>
              <a:gd name="connsiteY9" fmla="*/ 2414332 h 2453562"/>
              <a:gd name="connsiteX10" fmla="*/ 6 w 2644724"/>
              <a:gd name="connsiteY10" fmla="*/ 2414332 h 2453562"/>
              <a:gd name="connsiteX11" fmla="*/ 60547 w 2644724"/>
              <a:gd name="connsiteY11" fmla="*/ 2453562 h 245356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10" fmla="*/ 6 w 2644724"/>
              <a:gd name="connsiteY10" fmla="*/ 2414332 h 2414332"/>
              <a:gd name="connsiteX0" fmla="*/ 0 w 2644724"/>
              <a:gd name="connsiteY0" fmla="*/ 2414306 h 2414332"/>
              <a:gd name="connsiteX1" fmla="*/ 0 w 2644724"/>
              <a:gd name="connsiteY1" fmla="*/ 822042 h 2414332"/>
              <a:gd name="connsiteX2" fmla="*/ 345405 w 2644724"/>
              <a:gd name="connsiteY2" fmla="*/ 354733 h 2414332"/>
              <a:gd name="connsiteX3" fmla="*/ 1181815 w 2644724"/>
              <a:gd name="connsiteY3" fmla="*/ 88701 h 2414332"/>
              <a:gd name="connsiteX4" fmla="*/ 1324529 w 2644724"/>
              <a:gd name="connsiteY4" fmla="*/ 0 h 2414332"/>
              <a:gd name="connsiteX5" fmla="*/ 1455933 w 2644724"/>
              <a:gd name="connsiteY5" fmla="*/ 80922 h 2414332"/>
              <a:gd name="connsiteX6" fmla="*/ 2299319 w 2644724"/>
              <a:gd name="connsiteY6" fmla="*/ 354733 h 2414332"/>
              <a:gd name="connsiteX7" fmla="*/ 2644724 w 2644724"/>
              <a:gd name="connsiteY7" fmla="*/ 822042 h 2414332"/>
              <a:gd name="connsiteX8" fmla="*/ 2644724 w 2644724"/>
              <a:gd name="connsiteY8" fmla="*/ 2414306 h 2414332"/>
              <a:gd name="connsiteX9" fmla="*/ 2644719 w 2644724"/>
              <a:gd name="connsiteY9" fmla="*/ 2414332 h 2414332"/>
              <a:gd name="connsiteX0" fmla="*/ 0 w 2644724"/>
              <a:gd name="connsiteY0" fmla="*/ 241430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2414306"/>
              <a:gd name="connsiteX1" fmla="*/ 0 w 2644724"/>
              <a:gd name="connsiteY1" fmla="*/ 822042 h 2414306"/>
              <a:gd name="connsiteX2" fmla="*/ 345405 w 2644724"/>
              <a:gd name="connsiteY2" fmla="*/ 354733 h 2414306"/>
              <a:gd name="connsiteX3" fmla="*/ 1181815 w 2644724"/>
              <a:gd name="connsiteY3" fmla="*/ 88701 h 2414306"/>
              <a:gd name="connsiteX4" fmla="*/ 1324529 w 2644724"/>
              <a:gd name="connsiteY4" fmla="*/ 0 h 2414306"/>
              <a:gd name="connsiteX5" fmla="*/ 1455933 w 2644724"/>
              <a:gd name="connsiteY5" fmla="*/ 80922 h 2414306"/>
              <a:gd name="connsiteX6" fmla="*/ 2299319 w 2644724"/>
              <a:gd name="connsiteY6" fmla="*/ 354733 h 2414306"/>
              <a:gd name="connsiteX7" fmla="*/ 2644724 w 2644724"/>
              <a:gd name="connsiteY7" fmla="*/ 822042 h 2414306"/>
              <a:gd name="connsiteX8" fmla="*/ 2644724 w 2644724"/>
              <a:gd name="connsiteY8" fmla="*/ 2414306 h 2414306"/>
              <a:gd name="connsiteX9" fmla="*/ 2644719 w 2644724"/>
              <a:gd name="connsiteY9" fmla="*/ 1769408 h 2414306"/>
              <a:gd name="connsiteX0" fmla="*/ 8650 w 2644724"/>
              <a:gd name="connsiteY0" fmla="*/ 1758166 h 1769408"/>
              <a:gd name="connsiteX1" fmla="*/ 0 w 2644724"/>
              <a:gd name="connsiteY1" fmla="*/ 822042 h 1769408"/>
              <a:gd name="connsiteX2" fmla="*/ 345405 w 2644724"/>
              <a:gd name="connsiteY2" fmla="*/ 354733 h 1769408"/>
              <a:gd name="connsiteX3" fmla="*/ 1181815 w 2644724"/>
              <a:gd name="connsiteY3" fmla="*/ 88701 h 1769408"/>
              <a:gd name="connsiteX4" fmla="*/ 1324529 w 2644724"/>
              <a:gd name="connsiteY4" fmla="*/ 0 h 1769408"/>
              <a:gd name="connsiteX5" fmla="*/ 1455933 w 2644724"/>
              <a:gd name="connsiteY5" fmla="*/ 80922 h 1769408"/>
              <a:gd name="connsiteX6" fmla="*/ 2299319 w 2644724"/>
              <a:gd name="connsiteY6" fmla="*/ 354733 h 1769408"/>
              <a:gd name="connsiteX7" fmla="*/ 2644724 w 2644724"/>
              <a:gd name="connsiteY7" fmla="*/ 822042 h 1769408"/>
              <a:gd name="connsiteX8" fmla="*/ 2644719 w 2644724"/>
              <a:gd name="connsiteY8" fmla="*/ 1769408 h 176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724" h="1769408">
                <a:moveTo>
                  <a:pt x="8650" y="1758166"/>
                </a:moveTo>
                <a:cubicBezTo>
                  <a:pt x="5767" y="1446125"/>
                  <a:pt x="2883" y="1134083"/>
                  <a:pt x="0" y="822042"/>
                </a:cubicBezTo>
                <a:cubicBezTo>
                  <a:pt x="0" y="580785"/>
                  <a:pt x="107938" y="460028"/>
                  <a:pt x="345405" y="354733"/>
                </a:cubicBezTo>
                <a:cubicBezTo>
                  <a:pt x="592364" y="264002"/>
                  <a:pt x="894152" y="229668"/>
                  <a:pt x="1181815" y="88701"/>
                </a:cubicBezTo>
                <a:lnTo>
                  <a:pt x="1324529" y="0"/>
                </a:lnTo>
                <a:lnTo>
                  <a:pt x="1455933" y="80922"/>
                </a:lnTo>
                <a:cubicBezTo>
                  <a:pt x="1743596" y="221889"/>
                  <a:pt x="2052361" y="264002"/>
                  <a:pt x="2299319" y="354733"/>
                </a:cubicBezTo>
                <a:cubicBezTo>
                  <a:pt x="2536786" y="460028"/>
                  <a:pt x="2644724" y="580785"/>
                  <a:pt x="2644724" y="822042"/>
                </a:cubicBezTo>
                <a:cubicBezTo>
                  <a:pt x="2644722" y="1137831"/>
                  <a:pt x="2644721" y="1453619"/>
                  <a:pt x="2644719" y="1769408"/>
                </a:cubicBezTo>
              </a:path>
            </a:pathLst>
          </a:custGeom>
          <a:noFill/>
          <a:ln w="25400" cap="rnd">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11239498" y="6356350"/>
            <a:ext cx="515479" cy="365125"/>
          </a:xfrm>
        </p:spPr>
        <p:txBody>
          <a:bodyPr vert="horz" lIns="91440" tIns="45720" rIns="91440" bIns="45720" rtlCol="0" anchor="ctr">
            <a:normAutofit/>
          </a:bodyPr>
          <a:lstStyle/>
          <a:p>
            <a:pPr>
              <a:spcAft>
                <a:spcPts val="600"/>
              </a:spcAft>
            </a:pPr>
            <a:fld id="{DBA1B0FB-D917-4C8C-928F-313BD683BF39}" type="slidenum">
              <a:rPr lang="en-US" smtClean="0"/>
              <a:pPr>
                <a:spcAft>
                  <a:spcPts val="600"/>
                </a:spcAft>
              </a:pPr>
              <a:t>24</a:t>
            </a:fld>
            <a:endParaRPr lang="en-US"/>
          </a:p>
        </p:txBody>
      </p:sp>
    </p:spTree>
    <p:extLst>
      <p:ext uri="{BB962C8B-B14F-4D97-AF65-F5344CB8AC3E}">
        <p14:creationId xmlns:p14="http://schemas.microsoft.com/office/powerpoint/2010/main" val="324779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7963-6175-40E3-9C55-9FFBD82FC5B8}"/>
              </a:ext>
            </a:extLst>
          </p:cNvPr>
          <p:cNvSpPr>
            <a:spLocks noGrp="1"/>
          </p:cNvSpPr>
          <p:nvPr>
            <p:ph type="title"/>
          </p:nvPr>
        </p:nvSpPr>
        <p:spPr/>
        <p:txBody>
          <a:bodyPr>
            <a:normAutofit fontScale="90000"/>
          </a:bodyPr>
          <a:lstStyle/>
          <a:p>
            <a:r>
              <a:rPr lang="en-US" sz="4000" b="0" i="0" dirty="0">
                <a:effectLst/>
                <a:latin typeface="Algerian" panose="04020705040A02060702" pitchFamily="82" charset="0"/>
              </a:rPr>
              <a:t>At</a:t>
            </a:r>
            <a:r>
              <a:rPr lang="en-US" sz="4000" b="0" i="0" u="sng" dirty="0">
                <a:effectLst/>
                <a:latin typeface="Algerian" panose="04020705040A02060702" pitchFamily="82" charset="0"/>
              </a:rPr>
              <a:t>tendance CIS121 </a:t>
            </a:r>
            <a:r>
              <a:rPr lang="en-US" sz="4000" b="0" i="0" u="sng" dirty="0" err="1">
                <a:effectLst/>
                <a:latin typeface="Algerian" panose="04020705040A02060702" pitchFamily="82" charset="0"/>
              </a:rPr>
              <a:t>MavPASS</a:t>
            </a:r>
            <a:r>
              <a:rPr lang="en-US" sz="4000" b="0" i="0" u="sng" dirty="0">
                <a:effectLst/>
                <a:latin typeface="Algerian" panose="04020705040A02060702" pitchFamily="82" charset="0"/>
              </a:rPr>
              <a:t> Session</a:t>
            </a:r>
            <a:endParaRPr lang="en-US" dirty="0"/>
          </a:p>
        </p:txBody>
      </p:sp>
      <p:pic>
        <p:nvPicPr>
          <p:cNvPr id="5" name="Content Placeholder 4" descr="Qr code&#10;&#10;Description automatically generated">
            <a:extLst>
              <a:ext uri="{FF2B5EF4-FFF2-40B4-BE49-F238E27FC236}">
                <a16:creationId xmlns:a16="http://schemas.microsoft.com/office/drawing/2014/main" id="{4678A56C-3217-4777-B0B3-327A95BA7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9031" y="2247900"/>
            <a:ext cx="3651250" cy="3651250"/>
          </a:xfrm>
        </p:spPr>
      </p:pic>
    </p:spTree>
    <p:extLst>
      <p:ext uri="{BB962C8B-B14F-4D97-AF65-F5344CB8AC3E}">
        <p14:creationId xmlns:p14="http://schemas.microsoft.com/office/powerpoint/2010/main" val="302519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E4FC-E4DB-44F7-8204-1B156DFCC59A}"/>
              </a:ext>
            </a:extLst>
          </p:cNvPr>
          <p:cNvSpPr>
            <a:spLocks noGrp="1"/>
          </p:cNvSpPr>
          <p:nvPr>
            <p:ph type="title"/>
          </p:nvPr>
        </p:nvSpPr>
        <p:spPr/>
        <p:txBody>
          <a:bodyPr/>
          <a:lstStyle/>
          <a:p>
            <a:r>
              <a:rPr lang="en-US" dirty="0"/>
              <a:t>Ice breaker</a:t>
            </a:r>
          </a:p>
        </p:txBody>
      </p:sp>
      <p:sp>
        <p:nvSpPr>
          <p:cNvPr id="3" name="Content Placeholder 2">
            <a:extLst>
              <a:ext uri="{FF2B5EF4-FFF2-40B4-BE49-F238E27FC236}">
                <a16:creationId xmlns:a16="http://schemas.microsoft.com/office/drawing/2014/main" id="{92041CCB-921C-4830-B3BF-3506F2554DEF}"/>
              </a:ext>
            </a:extLst>
          </p:cNvPr>
          <p:cNvSpPr>
            <a:spLocks noGrp="1"/>
          </p:cNvSpPr>
          <p:nvPr>
            <p:ph idx="1"/>
          </p:nvPr>
        </p:nvSpPr>
        <p:spPr/>
        <p:txBody>
          <a:bodyPr/>
          <a:lstStyle/>
          <a:p>
            <a:pPr algn="l" rtl="0" fontAlgn="base">
              <a:buFont typeface="Arial" panose="020B0604020202020204" pitchFamily="34" charset="0"/>
              <a:buChar char="•"/>
            </a:pPr>
            <a:r>
              <a:rPr lang="en-US" sz="1800" b="0" i="0" dirty="0">
                <a:solidFill>
                  <a:srgbClr val="202124"/>
                </a:solidFill>
                <a:effectLst/>
                <a:latin typeface="Roboto" panose="02000000000000000000" pitchFamily="2" charset="0"/>
              </a:rPr>
              <a:t>Do you play any sports? Or have any hobbies?  </a:t>
            </a:r>
            <a:endParaRPr lang="en-US" sz="1800" b="0" i="0" dirty="0">
              <a:solidFill>
                <a:srgbClr val="000000"/>
              </a:solidFill>
              <a:effectLst/>
              <a:latin typeface="Roboto" panose="02000000000000000000" pitchFamily="2" charset="0"/>
            </a:endParaRPr>
          </a:p>
          <a:p>
            <a:pPr marL="0" indent="0">
              <a:buNone/>
            </a:pPr>
            <a:endParaRPr lang="en-US" dirty="0"/>
          </a:p>
        </p:txBody>
      </p:sp>
    </p:spTree>
    <p:extLst>
      <p:ext uri="{BB962C8B-B14F-4D97-AF65-F5344CB8AC3E}">
        <p14:creationId xmlns:p14="http://schemas.microsoft.com/office/powerpoint/2010/main" val="179327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0F0A38-EB6B-492C-B43A-42E322372A44}"/>
              </a:ext>
            </a:extLst>
          </p:cNvPr>
          <p:cNvSpPr>
            <a:spLocks noGrp="1"/>
          </p:cNvSpPr>
          <p:nvPr>
            <p:ph type="title"/>
          </p:nvPr>
        </p:nvSpPr>
        <p:spPr>
          <a:xfrm>
            <a:off x="1473390" y="1826096"/>
            <a:ext cx="3149221" cy="2142699"/>
          </a:xfrm>
        </p:spPr>
        <p:txBody>
          <a:bodyPr vert="horz" lIns="91440" tIns="45720" rIns="91440" bIns="45720" rtlCol="0" anchor="b">
            <a:normAutofit/>
          </a:bodyPr>
          <a:lstStyle/>
          <a:p>
            <a:pPr algn="ctr">
              <a:lnSpc>
                <a:spcPct val="90000"/>
              </a:lnSpc>
            </a:pPr>
            <a:r>
              <a:rPr lang="en-US" sz="3200" dirty="0"/>
              <a:t>https://replit.com/@amirNigusie/MavPass#main.py</a:t>
            </a:r>
          </a:p>
        </p:txBody>
      </p:sp>
      <p:sp>
        <p:nvSpPr>
          <p:cNvPr id="20" name="Freeform: Shape 19">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Qr code&#10;&#10;Description automatically generated">
            <a:extLst>
              <a:ext uri="{FF2B5EF4-FFF2-40B4-BE49-F238E27FC236}">
                <a16:creationId xmlns:a16="http://schemas.microsoft.com/office/drawing/2014/main" id="{5280DDD3-AC4B-4687-BA9D-3F0F1C12B4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9912" y="545134"/>
            <a:ext cx="4641747" cy="5771239"/>
          </a:xfrm>
          <a:prstGeom prst="rect">
            <a:avLst/>
          </a:prstGeom>
        </p:spPr>
      </p:pic>
    </p:spTree>
    <p:extLst>
      <p:ext uri="{BB962C8B-B14F-4D97-AF65-F5344CB8AC3E}">
        <p14:creationId xmlns:p14="http://schemas.microsoft.com/office/powerpoint/2010/main" val="344892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3725-8D9C-49A4-95ED-21DC5DF16C35}"/>
              </a:ext>
            </a:extLst>
          </p:cNvPr>
          <p:cNvSpPr>
            <a:spLocks noGrp="1"/>
          </p:cNvSpPr>
          <p:nvPr>
            <p:ph type="title"/>
          </p:nvPr>
        </p:nvSpPr>
        <p:spPr>
          <a:xfrm>
            <a:off x="1461739" y="2287879"/>
            <a:ext cx="9603275" cy="1049235"/>
          </a:xfrm>
        </p:spPr>
        <p:txBody>
          <a:bodyPr/>
          <a:lstStyle/>
          <a:p>
            <a:r>
              <a:rPr lang="en-US" sz="3200" b="1" dirty="0">
                <a:solidFill>
                  <a:srgbClr val="25265E"/>
                </a:solidFill>
                <a:effectLst/>
                <a:latin typeface="Arial" panose="020B0604020202020204" pitchFamily="34" charset="0"/>
                <a:ea typeface="Times New Roman" panose="02020603050405020304" pitchFamily="18" charset="0"/>
              </a:rPr>
              <a:t>What is recursion?</a:t>
            </a:r>
            <a:endParaRPr lang="en-US" dirty="0"/>
          </a:p>
        </p:txBody>
      </p:sp>
    </p:spTree>
    <p:extLst>
      <p:ext uri="{BB962C8B-B14F-4D97-AF65-F5344CB8AC3E}">
        <p14:creationId xmlns:p14="http://schemas.microsoft.com/office/powerpoint/2010/main" val="374597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4410-0B46-492C-A923-14DE9B86C729}"/>
              </a:ext>
            </a:extLst>
          </p:cNvPr>
          <p:cNvSpPr>
            <a:spLocks noGrp="1"/>
          </p:cNvSpPr>
          <p:nvPr>
            <p:ph type="title"/>
          </p:nvPr>
        </p:nvSpPr>
        <p:spPr>
          <a:xfrm>
            <a:off x="659301" y="1474969"/>
            <a:ext cx="2823919" cy="1868760"/>
          </a:xfrm>
        </p:spPr>
        <p:txBody>
          <a:bodyPr vert="horz" lIns="91440" tIns="45720" rIns="91440" bIns="0" rtlCol="0" anchor="b">
            <a:normAutofit/>
          </a:bodyPr>
          <a:lstStyle/>
          <a:p>
            <a:pPr>
              <a:lnSpc>
                <a:spcPct val="100000"/>
              </a:lnSpc>
            </a:pPr>
            <a:r>
              <a:rPr lang="en-US" sz="2000" dirty="0"/>
              <a:t>The following image shows the working of a recursive function called recurse.</a:t>
            </a:r>
            <a:br>
              <a:rPr lang="en-US" sz="2000" dirty="0"/>
            </a:br>
            <a:endParaRPr lang="en-US" sz="2000" dirty="0"/>
          </a:p>
        </p:txBody>
      </p:sp>
      <p:pic>
        <p:nvPicPr>
          <p:cNvPr id="4" name="Content Placeholder 3" descr="Python Recursive Function">
            <a:extLst>
              <a:ext uri="{FF2B5EF4-FFF2-40B4-BE49-F238E27FC236}">
                <a16:creationId xmlns:a16="http://schemas.microsoft.com/office/drawing/2014/main" id="{C048DECA-28A4-4EEB-BD0F-599BAB9396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18374" y="1298453"/>
            <a:ext cx="6282919" cy="3501955"/>
          </a:xfrm>
          <a:prstGeom prst="rect">
            <a:avLst/>
          </a:prstGeom>
          <a:noFill/>
        </p:spPr>
      </p:pic>
    </p:spTree>
    <p:extLst>
      <p:ext uri="{BB962C8B-B14F-4D97-AF65-F5344CB8AC3E}">
        <p14:creationId xmlns:p14="http://schemas.microsoft.com/office/powerpoint/2010/main" val="3846674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BDD5A-BA93-467E-895E-8953E8DA3673}"/>
              </a:ext>
            </a:extLst>
          </p:cNvPr>
          <p:cNvSpPr>
            <a:spLocks noGrp="1"/>
          </p:cNvSpPr>
          <p:nvPr>
            <p:ph type="title"/>
          </p:nvPr>
        </p:nvSpPr>
        <p:spPr/>
        <p:txBody>
          <a:bodyPr>
            <a:normAutofit/>
          </a:bodyPr>
          <a:lstStyle/>
          <a:p>
            <a:r>
              <a:rPr lang="en-US" sz="4000" b="1" u="sng" dirty="0">
                <a:effectLst/>
                <a:latin typeface="Calibri" panose="020F0502020204030204" pitchFamily="34" charset="0"/>
                <a:ea typeface="Calibri" panose="020F0502020204030204" pitchFamily="34" charset="0"/>
                <a:cs typeface="Times New Roman" panose="02020603050405020304" pitchFamily="18" charset="0"/>
              </a:rPr>
              <a:t>Practice problems</a:t>
            </a:r>
            <a:endParaRPr lang="en-US" sz="4000" dirty="0"/>
          </a:p>
        </p:txBody>
      </p:sp>
      <p:sp>
        <p:nvSpPr>
          <p:cNvPr id="3" name="Content Placeholder 2">
            <a:extLst>
              <a:ext uri="{FF2B5EF4-FFF2-40B4-BE49-F238E27FC236}">
                <a16:creationId xmlns:a16="http://schemas.microsoft.com/office/drawing/2014/main" id="{46ACC925-F1F6-4A66-A6E0-5AB94AF59997}"/>
              </a:ext>
            </a:extLst>
          </p:cNvPr>
          <p:cNvSpPr>
            <a:spLocks noGrp="1"/>
          </p:cNvSpPr>
          <p:nvPr>
            <p:ph idx="1"/>
          </p:nvPr>
        </p:nvSpPr>
        <p:spPr/>
        <p:txBody>
          <a:bodyPr/>
          <a:lstStyle/>
          <a:p>
            <a:pPr marL="0" marR="0">
              <a:lnSpc>
                <a:spcPct val="100000"/>
              </a:lnSpc>
              <a:spcBef>
                <a:spcPts val="2400"/>
              </a:spcBef>
              <a:spcAft>
                <a:spcPts val="0"/>
              </a:spcAft>
            </a:pPr>
            <a:r>
              <a:rPr lang="en-US" sz="3600" b="1"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1, </a:t>
            </a:r>
            <a:r>
              <a:rPr lang="en-US"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Write a recursive function that takes a number and returns the sum of all the numbers from zero to that number.</a:t>
            </a:r>
            <a:endParaRPr lang="en-US" sz="1800" dirty="0">
              <a:latin typeface="Calibri" panose="020F0502020204030204" pitchFamily="34" charset="0"/>
              <a:ea typeface="Times New Roman" panose="02020603050405020304" pitchFamily="18" charset="0"/>
              <a:cs typeface="Times New Roman" panose="02020603050405020304" pitchFamily="18" charset="0"/>
            </a:endParaRPr>
          </a:p>
          <a:p>
            <a:pPr marL="0" marR="0" indent="0">
              <a:lnSpc>
                <a:spcPct val="100000"/>
              </a:lnSpc>
              <a:spcBef>
                <a:spcPts val="2400"/>
              </a:spcBef>
              <a:spcAft>
                <a:spcPts val="0"/>
              </a:spcAft>
              <a:buNone/>
            </a:pPr>
            <a:r>
              <a:rPr lang="en-US" sz="1800" spc="-5" dirty="0">
                <a:solidFill>
                  <a:srgbClr val="292929"/>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I will call this function ‘</a:t>
            </a:r>
            <a:r>
              <a:rPr lang="en-US" sz="1800" b="1"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cumulative’. </a:t>
            </a:r>
            <a:r>
              <a:rPr lang="en-US" sz="1800" spc="-5" dirty="0">
                <a:solidFill>
                  <a:srgbClr val="292929"/>
                </a:solidFill>
                <a:effectLst/>
                <a:latin typeface="Georgia" panose="02040502050405020303" pitchFamily="18" charset="0"/>
                <a:ea typeface="Times New Roman" panose="02020603050405020304" pitchFamily="18" charset="0"/>
                <a:cs typeface="Times New Roman" panose="02020603050405020304" pitchFamily="18" charset="0"/>
              </a:rPr>
              <a:t>If I provide 10 as an input it should return the sum of all the numbers from zero to 10. That is 55.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1270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B1B8-0636-41DC-922C-CC96B77D44BD}"/>
              </a:ext>
            </a:extLst>
          </p:cNvPr>
          <p:cNvSpPr>
            <a:spLocks noGrp="1"/>
          </p:cNvSpPr>
          <p:nvPr>
            <p:ph type="title"/>
          </p:nvPr>
        </p:nvSpPr>
        <p:spPr/>
        <p:txBody>
          <a:bodyPr/>
          <a:lstStyle/>
          <a:p>
            <a:r>
              <a:rPr lang="en-US" sz="4000" dirty="0">
                <a:effectLst/>
                <a:latin typeface="Calibri" panose="020F0502020204030204" pitchFamily="34" charset="0"/>
                <a:ea typeface="Calibri" panose="020F0502020204030204" pitchFamily="34" charset="0"/>
                <a:cs typeface="Times New Roman" panose="02020603050405020304" pitchFamily="18" charset="0"/>
              </a:rPr>
              <a:t>What is polymorphism</a:t>
            </a:r>
            <a:r>
              <a:rPr lang="en-US" sz="4000" dirty="0">
                <a:effectLst/>
                <a:latin typeface="Calibri" panose="020F0502020204030204" pitchFamily="34" charset="0"/>
                <a:ea typeface="Calibri" panose="020F0502020204030204" pitchFamily="34" charset="0"/>
              </a:rPr>
              <a:t> </a:t>
            </a:r>
            <a:endParaRPr lang="en-US" dirty="0"/>
          </a:p>
        </p:txBody>
      </p:sp>
    </p:spTree>
    <p:extLst>
      <p:ext uri="{BB962C8B-B14F-4D97-AF65-F5344CB8AC3E}">
        <p14:creationId xmlns:p14="http://schemas.microsoft.com/office/powerpoint/2010/main" val="743757290"/>
      </p:ext>
    </p:extLst>
  </p:cSld>
  <p:clrMapOvr>
    <a:masterClrMapping/>
  </p:clrMapOvr>
</p:sld>
</file>

<file path=ppt/theme/theme1.xml><?xml version="1.0" encoding="utf-8"?>
<a:theme xmlns:a="http://schemas.openxmlformats.org/drawingml/2006/main" name="MarrakeshVTI">
  <a:themeElements>
    <a:clrScheme name="AnalogousFromLightSeedRightStep">
      <a:dk1>
        <a:srgbClr val="000000"/>
      </a:dk1>
      <a:lt1>
        <a:srgbClr val="FFFFFF"/>
      </a:lt1>
      <a:dk2>
        <a:srgbClr val="37371F"/>
      </a:dk2>
      <a:lt2>
        <a:srgbClr val="E2E5E8"/>
      </a:lt2>
      <a:accent1>
        <a:srgbClr val="B79D7A"/>
      </a:accent1>
      <a:accent2>
        <a:srgbClr val="A4A470"/>
      </a:accent2>
      <a:accent3>
        <a:srgbClr val="96A77E"/>
      </a:accent3>
      <a:accent4>
        <a:srgbClr val="80AE77"/>
      </a:accent4>
      <a:accent5>
        <a:srgbClr val="82AB8C"/>
      </a:accent5>
      <a:accent6>
        <a:srgbClr val="76AD9B"/>
      </a:accent6>
      <a:hlink>
        <a:srgbClr val="6582AC"/>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282</TotalTime>
  <Words>1112</Words>
  <Application>Microsoft Office PowerPoint</Application>
  <PresentationFormat>Widescreen</PresentationFormat>
  <Paragraphs>71</Paragraphs>
  <Slides>24</Slides>
  <Notes>0</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41" baseType="lpstr">
      <vt:lpstr>Algerian</vt:lpstr>
      <vt:lpstr>-apple-system</vt:lpstr>
      <vt:lpstr>Arial</vt:lpstr>
      <vt:lpstr>Calibri</vt:lpstr>
      <vt:lpstr>Consolas</vt:lpstr>
      <vt:lpstr>Cooper Black</vt:lpstr>
      <vt:lpstr>Courier New</vt:lpstr>
      <vt:lpstr>Georgia</vt:lpstr>
      <vt:lpstr>Goudy Old Style</vt:lpstr>
      <vt:lpstr>Inter-Regular</vt:lpstr>
      <vt:lpstr>JetBrains Mono</vt:lpstr>
      <vt:lpstr>Roboto</vt:lpstr>
      <vt:lpstr>SFMono-Regular</vt:lpstr>
      <vt:lpstr>Times New Roman</vt:lpstr>
      <vt:lpstr>Wingdings</vt:lpstr>
      <vt:lpstr>MarrakeshVTI</vt:lpstr>
      <vt:lpstr>Bitmap Image</vt:lpstr>
      <vt:lpstr>MavPASS Session </vt:lpstr>
      <vt:lpstr>Attendance CIS121 MavPASS Session</vt:lpstr>
      <vt:lpstr>Attendance CIS121 MavPASS Session</vt:lpstr>
      <vt:lpstr>Ice breaker</vt:lpstr>
      <vt:lpstr>https://replit.com/@amirNigusie/MavPass#main.py</vt:lpstr>
      <vt:lpstr>What is recursion?</vt:lpstr>
      <vt:lpstr>The following image shows the working of a recursive function called recurse. </vt:lpstr>
      <vt:lpstr>Practice problems</vt:lpstr>
      <vt:lpstr>What is polymorphism </vt:lpstr>
      <vt:lpstr>polymorphism</vt:lpstr>
      <vt:lpstr>What are and come with examples for each one of them.</vt:lpstr>
      <vt:lpstr>Hierarchy Hierarchical Inheritance: When more than one derived classes are created from a single base this type of inheritance is called hierarchical inheritance. In this program, we have a parent (base) class and two child (derived) classes.     Inheritance   Inheritance is a powerful feature in object oriented programming. It refers to defining a new class with little or no modification to an existing class. The new class is called derived (or child) class and the one from which it inherits is called the base (or parent) class.   data encapsulation   Encapsulation is the packing of data and functions that work on that data within a single object. By doing so, you can hide the internal state of the object from the outside. This is known as information hiding. A class is an example of encapsulation.   </vt:lpstr>
      <vt:lpstr>What is polymorphism </vt:lpstr>
      <vt:lpstr>Discuss about</vt:lpstr>
      <vt:lpstr>Find and describe the error.</vt:lpstr>
      <vt:lpstr>Can you tell us what this code is doing ?</vt:lpstr>
      <vt:lpstr>Give an Example by Create an object that will inherit all of the variables and methods of the parent class and display it.</vt:lpstr>
      <vt:lpstr>My Example  </vt:lpstr>
      <vt:lpstr>Practice problem </vt:lpstr>
      <vt:lpstr>Practice problem </vt:lpstr>
      <vt:lpstr>Practice problem </vt:lpstr>
      <vt:lpstr>Practice problem</vt:lpstr>
      <vt:lpstr>Study tip: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MavPASS Session </dc:title>
  <dc:creator>amirnigusie9@gmail.com</dc:creator>
  <cp:lastModifiedBy>amirnigusie9@gmail.com</cp:lastModifiedBy>
  <cp:revision>1</cp:revision>
  <dcterms:created xsi:type="dcterms:W3CDTF">2022-04-04T16:07:31Z</dcterms:created>
  <dcterms:modified xsi:type="dcterms:W3CDTF">2022-04-07T23:10:14Z</dcterms:modified>
</cp:coreProperties>
</file>